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409" r:id="rId2"/>
    <p:sldId id="333" r:id="rId3"/>
    <p:sldId id="297" r:id="rId4"/>
    <p:sldId id="345" r:id="rId5"/>
    <p:sldId id="456" r:id="rId6"/>
    <p:sldId id="442" r:id="rId7"/>
    <p:sldId id="440" r:id="rId8"/>
    <p:sldId id="429" r:id="rId9"/>
    <p:sldId id="434" r:id="rId10"/>
    <p:sldId id="423" r:id="rId11"/>
    <p:sldId id="415" r:id="rId12"/>
    <p:sldId id="418" r:id="rId13"/>
    <p:sldId id="419" r:id="rId14"/>
    <p:sldId id="424" r:id="rId15"/>
    <p:sldId id="426" r:id="rId16"/>
    <p:sldId id="428" r:id="rId17"/>
    <p:sldId id="438" r:id="rId18"/>
    <p:sldId id="439" r:id="rId19"/>
    <p:sldId id="452" r:id="rId20"/>
    <p:sldId id="447" r:id="rId21"/>
    <p:sldId id="453" r:id="rId22"/>
    <p:sldId id="441" r:id="rId23"/>
    <p:sldId id="454" r:id="rId24"/>
    <p:sldId id="455" r:id="rId25"/>
    <p:sldId id="425" r:id="rId26"/>
    <p:sldId id="435" r:id="rId27"/>
    <p:sldId id="436" r:id="rId28"/>
    <p:sldId id="437" r:id="rId29"/>
    <p:sldId id="433" r:id="rId30"/>
    <p:sldId id="420" r:id="rId31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21">
          <p15:clr>
            <a:srgbClr val="A4A3A4"/>
          </p15:clr>
        </p15:guide>
        <p15:guide id="2" pos="288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4455"/>
    <a:srgbClr val="FBFBFB"/>
    <a:srgbClr val="5B5E77"/>
    <a:srgbClr val="4C4F64"/>
    <a:srgbClr val="C00000"/>
    <a:srgbClr val="A6A6A6"/>
    <a:srgbClr val="E20000"/>
    <a:srgbClr val="14B28B"/>
    <a:srgbClr val="0D0D0D"/>
    <a:srgbClr val="18D2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25" autoAdjust="0"/>
    <p:restoredTop sz="87427" autoAdjust="0"/>
  </p:normalViewPr>
  <p:slideViewPr>
    <p:cSldViewPr showGuides="1">
      <p:cViewPr varScale="1">
        <p:scale>
          <a:sx n="131" d="100"/>
          <a:sy n="131" d="100"/>
        </p:scale>
        <p:origin x="408" y="126"/>
      </p:cViewPr>
      <p:guideLst>
        <p:guide orient="horz" pos="1721"/>
        <p:guide pos="2886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6FEB9A-23AB-4D00-A72E-AD507B0F1653}" type="datetimeFigureOut">
              <a:rPr lang="zh-CN" altLang="en-US" smtClean="0"/>
              <a:t>2019/1/15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533" y="685800"/>
            <a:ext cx="6094933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E6CF1A-E888-4A07-B96A-456D0CF6948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603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101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7366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91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0155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11920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9974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5206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818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679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878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2195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3528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5554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110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1433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9041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6965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8356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26878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826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http://vip.chanke.xyz/V03004/chanke/merry_christmas/index.html</a:t>
            </a:r>
          </a:p>
          <a:p>
            <a:r>
              <a:rPr lang="en-US" altLang="zh-CN" dirty="0"/>
              <a:t>http://vip.chanke.xyz/v03028/chanke/Popup/index.html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016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4464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313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6023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4464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099"/>
            <a:ext cx="7772400" cy="11027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160"/>
            <a:ext cx="6400800" cy="13146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8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t>2019/1/15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t>2019/1/15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015"/>
            <a:ext cx="2057400" cy="43894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015"/>
            <a:ext cx="6019800" cy="43894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t>2019/1/15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t>2019/1/15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754"/>
            <a:ext cx="7772400" cy="102173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416"/>
            <a:ext cx="7772400" cy="112533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t>2019/1/15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361"/>
            <a:ext cx="4038600" cy="339506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361"/>
            <a:ext cx="4038600" cy="339506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t>2019/1/15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536"/>
            <a:ext cx="4040188" cy="47990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442"/>
            <a:ext cx="4040188" cy="2963985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1536"/>
            <a:ext cx="4041775" cy="47990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1442"/>
            <a:ext cx="4041775" cy="2963985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t>2019/1/15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t>2019/1/15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t>2019/1/15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823"/>
            <a:ext cx="3008313" cy="87169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49" y="204824"/>
            <a:ext cx="5111750" cy="43906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514"/>
            <a:ext cx="3008313" cy="351891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8035" indent="0">
              <a:buNone/>
              <a:defRPr sz="675"/>
            </a:lvl7pPr>
            <a:lvl8pPr marL="2400935" indent="0">
              <a:buNone/>
              <a:defRPr sz="675"/>
            </a:lvl8pPr>
            <a:lvl9pPr marL="2743835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t>2019/1/15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080"/>
            <a:ext cx="5486400" cy="42512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662"/>
            <a:ext cx="5486400" cy="308664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8035" indent="0">
              <a:buNone/>
              <a:defRPr sz="1500"/>
            </a:lvl7pPr>
            <a:lvl8pPr marL="2400935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208"/>
            <a:ext cx="5486400" cy="60375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8035" indent="0">
              <a:buNone/>
              <a:defRPr sz="675"/>
            </a:lvl7pPr>
            <a:lvl8pPr marL="2400935" indent="0">
              <a:buNone/>
              <a:defRPr sz="675"/>
            </a:lvl8pPr>
            <a:lvl9pPr marL="2743835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t>2019/1/15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015"/>
            <a:ext cx="8229600" cy="85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361"/>
            <a:ext cx="8229600" cy="3395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098"/>
            <a:ext cx="21336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B1069-3899-470A-8AB1-734237277644}" type="datetimeFigureOut">
              <a:rPr lang="zh-CN" altLang="en-US" smtClean="0"/>
              <a:t>2019/1/15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098"/>
            <a:ext cx="28956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8098"/>
            <a:ext cx="21336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C7957-89EC-4DC7-A1B9-6F0B3159CB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6540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530" indent="-213995" algn="l" defTabSz="685800" rtl="0" eaLnBrk="1" latinLnBrk="0" hangingPunct="1">
        <a:spcBef>
          <a:spcPct val="15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0815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0815" algn="l" defTabSz="685800" rtl="0" eaLnBrk="1" latinLnBrk="0" hangingPunct="1">
        <a:spcBef>
          <a:spcPct val="15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0815" algn="l" defTabSz="685800" rtl="0" eaLnBrk="1" latinLnBrk="0" hangingPunct="1">
        <a:spcBef>
          <a:spcPct val="15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6585" indent="-170815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0815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0815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0815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hyperlink" Target="http://vip.chanke.xyz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vip.chanke.xyz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任意多边形 3"/>
          <p:cNvSpPr/>
          <p:nvPr/>
        </p:nvSpPr>
        <p:spPr>
          <a:xfrm>
            <a:off x="207169" y="1510163"/>
            <a:ext cx="8589169" cy="1808560"/>
          </a:xfrm>
          <a:custGeom>
            <a:avLst/>
            <a:gdLst>
              <a:gd name="txL" fmla="*/ 0 w 11417523"/>
              <a:gd name="txT" fmla="*/ 0 h 2411413"/>
              <a:gd name="txR" fmla="*/ 11417523 w 11417523"/>
              <a:gd name="txB" fmla="*/ 2411413 h 2411413"/>
            </a:gdLst>
            <a:ahLst/>
            <a:cxnLst>
              <a:cxn ang="0">
                <a:pos x="0" y="0"/>
              </a:cxn>
              <a:cxn ang="0">
                <a:pos x="10763065" y="8775"/>
              </a:cxn>
              <a:cxn ang="0">
                <a:pos x="11417523" y="1219857"/>
              </a:cxn>
              <a:cxn ang="0">
                <a:pos x="10770010" y="2411413"/>
              </a:cxn>
              <a:cxn ang="0">
                <a:pos x="0" y="2411413"/>
              </a:cxn>
              <a:cxn ang="0">
                <a:pos x="657225" y="1209675"/>
              </a:cxn>
              <a:cxn ang="0">
                <a:pos x="0" y="0"/>
              </a:cxn>
            </a:cxnLst>
            <a:rect l="txL" t="txT" r="txR" b="txB"/>
            <a:pathLst>
              <a:path w="11417523" h="2411413">
                <a:moveTo>
                  <a:pt x="0" y="0"/>
                </a:moveTo>
                <a:lnTo>
                  <a:pt x="10763065" y="8775"/>
                </a:lnTo>
                <a:lnTo>
                  <a:pt x="11417523" y="1219857"/>
                </a:lnTo>
                <a:lnTo>
                  <a:pt x="10770010" y="2411413"/>
                </a:lnTo>
                <a:lnTo>
                  <a:pt x="0" y="2411413"/>
                </a:lnTo>
                <a:lnTo>
                  <a:pt x="657225" y="1209675"/>
                </a:lnTo>
                <a:lnTo>
                  <a:pt x="0" y="0"/>
                </a:lnTo>
                <a:close/>
              </a:path>
            </a:pathLst>
          </a:custGeom>
          <a:solidFill>
            <a:srgbClr val="14335D"/>
          </a:solidFill>
          <a:ln w="9525">
            <a:noFill/>
          </a:ln>
        </p:spPr>
        <p:txBody>
          <a:bodyPr vert="horz" wrap="square" anchor="t"/>
          <a:lstStyle/>
          <a:p>
            <a:pPr lvl="0">
              <a:lnSpc>
                <a:spcPct val="100000"/>
              </a:lnSpc>
            </a:pPr>
            <a:endParaRPr sz="135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5" name="任意多边形 4"/>
          <p:cNvSpPr/>
          <p:nvPr/>
        </p:nvSpPr>
        <p:spPr>
          <a:xfrm>
            <a:off x="225029" y="1522069"/>
            <a:ext cx="8554640" cy="1788319"/>
          </a:xfrm>
          <a:custGeom>
            <a:avLst/>
            <a:gdLst>
              <a:gd name="txL" fmla="*/ 0 w 11405821"/>
              <a:gd name="txT" fmla="*/ 0 h 2382838"/>
              <a:gd name="txR" fmla="*/ 11405821 w 11405821"/>
              <a:gd name="txB" fmla="*/ 2382838 h 2382838"/>
            </a:gdLst>
            <a:ahLst/>
            <a:cxnLst>
              <a:cxn ang="0">
                <a:pos x="0" y="0"/>
              </a:cxn>
              <a:cxn ang="0">
                <a:pos x="10753938" y="0"/>
              </a:cxn>
              <a:cxn ang="0">
                <a:pos x="11405821" y="1206319"/>
              </a:cxn>
              <a:cxn ang="0">
                <a:pos x="10766480" y="2382838"/>
              </a:cxn>
              <a:cxn ang="0">
                <a:pos x="0" y="2382838"/>
              </a:cxn>
              <a:cxn ang="0">
                <a:pos x="649288" y="1195388"/>
              </a:cxn>
            </a:cxnLst>
            <a:rect l="txL" t="txT" r="txR" b="txB"/>
            <a:pathLst>
              <a:path w="11405821" h="2382838">
                <a:moveTo>
                  <a:pt x="0" y="0"/>
                </a:moveTo>
                <a:lnTo>
                  <a:pt x="10753938" y="0"/>
                </a:lnTo>
                <a:lnTo>
                  <a:pt x="11405821" y="1206319"/>
                </a:lnTo>
                <a:lnTo>
                  <a:pt x="10766480" y="2382838"/>
                </a:lnTo>
                <a:lnTo>
                  <a:pt x="0" y="2382838"/>
                </a:lnTo>
                <a:lnTo>
                  <a:pt x="649288" y="1195388"/>
                </a:lnTo>
                <a:close/>
              </a:path>
            </a:pathLst>
          </a:custGeom>
          <a:solidFill>
            <a:srgbClr val="414455"/>
          </a:solidFill>
          <a:ln w="9525">
            <a:noFill/>
          </a:ln>
        </p:spPr>
        <p:txBody>
          <a:bodyPr vert="horz" wrap="square" anchor="t"/>
          <a:lstStyle/>
          <a:p>
            <a:pPr lvl="0">
              <a:lnSpc>
                <a:spcPct val="100000"/>
              </a:lnSpc>
            </a:pPr>
            <a:endParaRPr sz="135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6" name="任意多边形 5"/>
          <p:cNvSpPr/>
          <p:nvPr/>
        </p:nvSpPr>
        <p:spPr>
          <a:xfrm>
            <a:off x="260747" y="1542310"/>
            <a:ext cx="8490347" cy="1746647"/>
          </a:xfrm>
          <a:custGeom>
            <a:avLst/>
            <a:gdLst>
              <a:gd name="txL" fmla="*/ 0 w 11320096"/>
              <a:gd name="txT" fmla="*/ 0 h 2328863"/>
              <a:gd name="txR" fmla="*/ 11320096 w 11320096"/>
              <a:gd name="txB" fmla="*/ 2328863 h 2328863"/>
            </a:gdLst>
            <a:ahLst/>
            <a:cxnLst>
              <a:cxn ang="0">
                <a:pos x="0" y="0"/>
              </a:cxn>
              <a:cxn ang="0">
                <a:pos x="10682797" y="0"/>
              </a:cxn>
              <a:cxn ang="0">
                <a:pos x="11320096" y="1179332"/>
              </a:cxn>
              <a:cxn ang="0">
                <a:pos x="10695421" y="2328863"/>
              </a:cxn>
              <a:cxn ang="0">
                <a:pos x="0" y="2328863"/>
              </a:cxn>
              <a:cxn ang="0">
                <a:pos x="628650" y="1168400"/>
              </a:cxn>
            </a:cxnLst>
            <a:rect l="txL" t="txT" r="txR" b="txB"/>
            <a:pathLst>
              <a:path w="11320096" h="2328863">
                <a:moveTo>
                  <a:pt x="0" y="0"/>
                </a:moveTo>
                <a:lnTo>
                  <a:pt x="10682797" y="0"/>
                </a:lnTo>
                <a:lnTo>
                  <a:pt x="11320096" y="1179332"/>
                </a:lnTo>
                <a:lnTo>
                  <a:pt x="10695421" y="2328863"/>
                </a:lnTo>
                <a:lnTo>
                  <a:pt x="0" y="2328863"/>
                </a:lnTo>
                <a:lnTo>
                  <a:pt x="628650" y="1168400"/>
                </a:lnTo>
                <a:close/>
              </a:path>
            </a:pathLst>
          </a:custGeom>
          <a:solidFill>
            <a:srgbClr val="F2EED8"/>
          </a:solidFill>
          <a:ln w="9525">
            <a:noFill/>
          </a:ln>
        </p:spPr>
        <p:txBody>
          <a:bodyPr vert="horz" wrap="square" anchor="t"/>
          <a:lstStyle/>
          <a:p>
            <a:pPr lvl="0">
              <a:lnSpc>
                <a:spcPct val="100000"/>
              </a:lnSpc>
            </a:pPr>
            <a:endParaRPr sz="135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7" name="任意多边形 6"/>
          <p:cNvSpPr/>
          <p:nvPr/>
        </p:nvSpPr>
        <p:spPr>
          <a:xfrm>
            <a:off x="296466" y="1563741"/>
            <a:ext cx="8429625" cy="1704975"/>
          </a:xfrm>
          <a:custGeom>
            <a:avLst/>
            <a:gdLst>
              <a:gd name="txL" fmla="*/ 0 w 11239498"/>
              <a:gd name="txT" fmla="*/ 0 h 2273300"/>
              <a:gd name="txR" fmla="*/ 11239498 w 11239498"/>
              <a:gd name="txB" fmla="*/ 2273300 h 2273300"/>
            </a:gdLst>
            <a:ahLst/>
            <a:cxnLst>
              <a:cxn ang="0">
                <a:pos x="0" y="0"/>
              </a:cxn>
              <a:cxn ang="0">
                <a:pos x="10620214" y="0"/>
              </a:cxn>
              <a:cxn ang="0">
                <a:pos x="11239498" y="1145995"/>
              </a:cxn>
              <a:cxn ang="0">
                <a:pos x="10626901" y="2273300"/>
              </a:cxn>
              <a:cxn ang="0">
                <a:pos x="0" y="2273300"/>
              </a:cxn>
              <a:cxn ang="0">
                <a:pos x="615950" y="1139825"/>
              </a:cxn>
            </a:cxnLst>
            <a:rect l="txL" t="txT" r="txR" b="txB"/>
            <a:pathLst>
              <a:path w="11239498" h="2273300">
                <a:moveTo>
                  <a:pt x="0" y="0"/>
                </a:moveTo>
                <a:lnTo>
                  <a:pt x="10620214" y="0"/>
                </a:lnTo>
                <a:lnTo>
                  <a:pt x="11239498" y="1145995"/>
                </a:lnTo>
                <a:lnTo>
                  <a:pt x="10626901" y="2273300"/>
                </a:lnTo>
                <a:lnTo>
                  <a:pt x="0" y="2273300"/>
                </a:lnTo>
                <a:lnTo>
                  <a:pt x="615950" y="1139825"/>
                </a:lnTo>
                <a:close/>
              </a:path>
            </a:pathLst>
          </a:custGeom>
          <a:solidFill>
            <a:srgbClr val="414455"/>
          </a:solidFill>
          <a:ln w="9525">
            <a:noFill/>
          </a:ln>
        </p:spPr>
        <p:txBody>
          <a:bodyPr vert="horz" wrap="square" anchor="t"/>
          <a:lstStyle/>
          <a:p>
            <a:pPr lvl="0">
              <a:lnSpc>
                <a:spcPct val="100000"/>
              </a:lnSpc>
            </a:pPr>
            <a:endParaRPr sz="135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3082" name="组合 11"/>
          <p:cNvGrpSpPr/>
          <p:nvPr/>
        </p:nvGrpSpPr>
        <p:grpSpPr>
          <a:xfrm>
            <a:off x="1261540" y="1539873"/>
            <a:ext cx="1850754" cy="1753901"/>
            <a:chOff x="14287" y="41275"/>
            <a:chExt cx="1427163" cy="1352550"/>
          </a:xfrm>
        </p:grpSpPr>
        <p:sp>
          <p:nvSpPr>
            <p:cNvPr id="3083" name="Freeform 58"/>
            <p:cNvSpPr/>
            <p:nvPr/>
          </p:nvSpPr>
          <p:spPr>
            <a:xfrm>
              <a:off x="14287" y="41275"/>
              <a:ext cx="1427163" cy="1352550"/>
            </a:xfrm>
            <a:custGeom>
              <a:avLst/>
              <a:gdLst>
                <a:gd name="txL" fmla="*/ 0 w 209"/>
                <a:gd name="txT" fmla="*/ 0 h 197"/>
                <a:gd name="txR" fmla="*/ 209 w 209"/>
                <a:gd name="txB" fmla="*/ 197 h 197"/>
              </a:gdLst>
              <a:ahLst/>
              <a:cxnLst>
                <a:cxn ang="0">
                  <a:pos x="102" y="197"/>
                </a:cxn>
                <a:cxn ang="0">
                  <a:pos x="84" y="196"/>
                </a:cxn>
                <a:cxn ang="0">
                  <a:pos x="21" y="155"/>
                </a:cxn>
                <a:cxn ang="0">
                  <a:pos x="5" y="81"/>
                </a:cxn>
                <a:cxn ang="0">
                  <a:pos x="102" y="0"/>
                </a:cxn>
                <a:cxn ang="0">
                  <a:pos x="120" y="1"/>
                </a:cxn>
                <a:cxn ang="0">
                  <a:pos x="199" y="116"/>
                </a:cxn>
                <a:cxn ang="0">
                  <a:pos x="102" y="197"/>
                </a:cxn>
              </a:cxnLst>
              <a:rect l="txL" t="txT" r="txR" b="txB"/>
              <a:pathLst>
                <a:path w="209" h="197">
                  <a:moveTo>
                    <a:pt x="102" y="197"/>
                  </a:moveTo>
                  <a:cubicBezTo>
                    <a:pt x="96" y="197"/>
                    <a:pt x="90" y="197"/>
                    <a:pt x="84" y="196"/>
                  </a:cubicBezTo>
                  <a:cubicBezTo>
                    <a:pt x="58" y="191"/>
                    <a:pt x="36" y="176"/>
                    <a:pt x="21" y="155"/>
                  </a:cubicBezTo>
                  <a:cubicBezTo>
                    <a:pt x="6" y="133"/>
                    <a:pt x="0" y="107"/>
                    <a:pt x="5" y="81"/>
                  </a:cubicBezTo>
                  <a:cubicBezTo>
                    <a:pt x="14" y="34"/>
                    <a:pt x="54" y="0"/>
                    <a:pt x="102" y="0"/>
                  </a:cubicBezTo>
                  <a:cubicBezTo>
                    <a:pt x="108" y="0"/>
                    <a:pt x="114" y="0"/>
                    <a:pt x="120" y="1"/>
                  </a:cubicBezTo>
                  <a:cubicBezTo>
                    <a:pt x="173" y="11"/>
                    <a:pt x="209" y="63"/>
                    <a:pt x="199" y="116"/>
                  </a:cubicBezTo>
                  <a:cubicBezTo>
                    <a:pt x="191" y="163"/>
                    <a:pt x="150" y="197"/>
                    <a:pt x="102" y="197"/>
                  </a:cubicBezTo>
                  <a:close/>
                </a:path>
              </a:pathLst>
            </a:custGeom>
            <a:solidFill>
              <a:srgbClr val="F2EED8"/>
            </a:solidFill>
            <a:ln w="9525">
              <a:noFill/>
            </a:ln>
          </p:spPr>
          <p:txBody>
            <a:bodyPr vert="horz" wrap="square" anchor="t"/>
            <a:lstStyle/>
            <a:p>
              <a:pPr lvl="0">
                <a:lnSpc>
                  <a:spcPct val="100000"/>
                </a:lnSpc>
              </a:pPr>
              <a:endParaRPr sz="135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85" name="Freeform 60"/>
            <p:cNvSpPr/>
            <p:nvPr/>
          </p:nvSpPr>
          <p:spPr>
            <a:xfrm>
              <a:off x="163512" y="171450"/>
              <a:ext cx="1093788" cy="1092200"/>
            </a:xfrm>
            <a:custGeom>
              <a:avLst/>
              <a:gdLst>
                <a:gd name="txL" fmla="*/ 0 w 160"/>
                <a:gd name="txT" fmla="*/ 0 h 159"/>
                <a:gd name="txR" fmla="*/ 160 w 160"/>
                <a:gd name="txB" fmla="*/ 159 h 159"/>
              </a:gdLst>
              <a:ahLst/>
              <a:cxnLst>
                <a:cxn ang="0">
                  <a:pos x="80" y="0"/>
                </a:cxn>
                <a:cxn ang="0">
                  <a:pos x="0" y="79"/>
                </a:cxn>
                <a:cxn ang="0">
                  <a:pos x="4" y="104"/>
                </a:cxn>
                <a:cxn ang="0">
                  <a:pos x="39" y="92"/>
                </a:cxn>
                <a:cxn ang="0">
                  <a:pos x="39" y="94"/>
                </a:cxn>
                <a:cxn ang="0">
                  <a:pos x="44" y="91"/>
                </a:cxn>
                <a:cxn ang="0">
                  <a:pos x="67" y="61"/>
                </a:cxn>
                <a:cxn ang="0">
                  <a:pos x="85" y="32"/>
                </a:cxn>
                <a:cxn ang="0">
                  <a:pos x="87" y="21"/>
                </a:cxn>
                <a:cxn ang="0">
                  <a:pos x="88" y="14"/>
                </a:cxn>
                <a:cxn ang="0">
                  <a:pos x="98" y="17"/>
                </a:cxn>
                <a:cxn ang="0">
                  <a:pos x="94" y="51"/>
                </a:cxn>
                <a:cxn ang="0">
                  <a:pos x="96" y="61"/>
                </a:cxn>
                <a:cxn ang="0">
                  <a:pos x="104" y="63"/>
                </a:cxn>
                <a:cxn ang="0">
                  <a:pos x="117" y="64"/>
                </a:cxn>
                <a:cxn ang="0">
                  <a:pos x="125" y="71"/>
                </a:cxn>
                <a:cxn ang="0">
                  <a:pos x="125" y="79"/>
                </a:cxn>
                <a:cxn ang="0">
                  <a:pos x="128" y="91"/>
                </a:cxn>
                <a:cxn ang="0">
                  <a:pos x="125" y="98"/>
                </a:cxn>
                <a:cxn ang="0">
                  <a:pos x="126" y="107"/>
                </a:cxn>
                <a:cxn ang="0">
                  <a:pos x="123" y="111"/>
                </a:cxn>
                <a:cxn ang="0">
                  <a:pos x="121" y="115"/>
                </a:cxn>
                <a:cxn ang="0">
                  <a:pos x="104" y="126"/>
                </a:cxn>
                <a:cxn ang="0">
                  <a:pos x="73" y="128"/>
                </a:cxn>
                <a:cxn ang="0">
                  <a:pos x="73" y="128"/>
                </a:cxn>
                <a:cxn ang="0">
                  <a:pos x="72" y="128"/>
                </a:cxn>
                <a:cxn ang="0">
                  <a:pos x="55" y="139"/>
                </a:cxn>
                <a:cxn ang="0">
                  <a:pos x="57" y="146"/>
                </a:cxn>
                <a:cxn ang="0">
                  <a:pos x="45" y="151"/>
                </a:cxn>
                <a:cxn ang="0">
                  <a:pos x="80" y="159"/>
                </a:cxn>
                <a:cxn ang="0">
                  <a:pos x="160" y="79"/>
                </a:cxn>
                <a:cxn ang="0">
                  <a:pos x="80" y="0"/>
                </a:cxn>
              </a:cxnLst>
              <a:rect l="txL" t="txT" r="txR" b="txB"/>
              <a:pathLst>
                <a:path w="160" h="159">
                  <a:moveTo>
                    <a:pt x="80" y="0"/>
                  </a:moveTo>
                  <a:cubicBezTo>
                    <a:pt x="36" y="0"/>
                    <a:pt x="0" y="35"/>
                    <a:pt x="0" y="79"/>
                  </a:cubicBezTo>
                  <a:cubicBezTo>
                    <a:pt x="0" y="88"/>
                    <a:pt x="2" y="96"/>
                    <a:pt x="4" y="104"/>
                  </a:cubicBezTo>
                  <a:cubicBezTo>
                    <a:pt x="39" y="92"/>
                    <a:pt x="39" y="92"/>
                    <a:pt x="39" y="92"/>
                  </a:cubicBezTo>
                  <a:cubicBezTo>
                    <a:pt x="39" y="94"/>
                    <a:pt x="39" y="94"/>
                    <a:pt x="39" y="94"/>
                  </a:cubicBezTo>
                  <a:cubicBezTo>
                    <a:pt x="41" y="93"/>
                    <a:pt x="43" y="92"/>
                    <a:pt x="44" y="91"/>
                  </a:cubicBezTo>
                  <a:cubicBezTo>
                    <a:pt x="57" y="84"/>
                    <a:pt x="61" y="73"/>
                    <a:pt x="67" y="61"/>
                  </a:cubicBezTo>
                  <a:cubicBezTo>
                    <a:pt x="72" y="51"/>
                    <a:pt x="81" y="42"/>
                    <a:pt x="85" y="32"/>
                  </a:cubicBezTo>
                  <a:cubicBezTo>
                    <a:pt x="86" y="28"/>
                    <a:pt x="87" y="25"/>
                    <a:pt x="87" y="21"/>
                  </a:cubicBezTo>
                  <a:cubicBezTo>
                    <a:pt x="87" y="19"/>
                    <a:pt x="86" y="16"/>
                    <a:pt x="88" y="14"/>
                  </a:cubicBezTo>
                  <a:cubicBezTo>
                    <a:pt x="91" y="10"/>
                    <a:pt x="95" y="14"/>
                    <a:pt x="98" y="17"/>
                  </a:cubicBezTo>
                  <a:cubicBezTo>
                    <a:pt x="105" y="28"/>
                    <a:pt x="98" y="40"/>
                    <a:pt x="94" y="51"/>
                  </a:cubicBezTo>
                  <a:cubicBezTo>
                    <a:pt x="92" y="56"/>
                    <a:pt x="89" y="59"/>
                    <a:pt x="96" y="61"/>
                  </a:cubicBezTo>
                  <a:cubicBezTo>
                    <a:pt x="96" y="61"/>
                    <a:pt x="104" y="63"/>
                    <a:pt x="104" y="63"/>
                  </a:cubicBezTo>
                  <a:cubicBezTo>
                    <a:pt x="109" y="64"/>
                    <a:pt x="113" y="62"/>
                    <a:pt x="117" y="64"/>
                  </a:cubicBezTo>
                  <a:cubicBezTo>
                    <a:pt x="120" y="66"/>
                    <a:pt x="124" y="68"/>
                    <a:pt x="125" y="71"/>
                  </a:cubicBezTo>
                  <a:cubicBezTo>
                    <a:pt x="126" y="74"/>
                    <a:pt x="125" y="77"/>
                    <a:pt x="125" y="79"/>
                  </a:cubicBezTo>
                  <a:cubicBezTo>
                    <a:pt x="125" y="84"/>
                    <a:pt x="128" y="86"/>
                    <a:pt x="128" y="91"/>
                  </a:cubicBezTo>
                  <a:cubicBezTo>
                    <a:pt x="127" y="94"/>
                    <a:pt x="125" y="95"/>
                    <a:pt x="125" y="98"/>
                  </a:cubicBezTo>
                  <a:cubicBezTo>
                    <a:pt x="125" y="101"/>
                    <a:pt x="126" y="104"/>
                    <a:pt x="126" y="107"/>
                  </a:cubicBezTo>
                  <a:cubicBezTo>
                    <a:pt x="125" y="109"/>
                    <a:pt x="124" y="110"/>
                    <a:pt x="123" y="111"/>
                  </a:cubicBezTo>
                  <a:cubicBezTo>
                    <a:pt x="121" y="112"/>
                    <a:pt x="121" y="113"/>
                    <a:pt x="121" y="115"/>
                  </a:cubicBezTo>
                  <a:cubicBezTo>
                    <a:pt x="120" y="123"/>
                    <a:pt x="111" y="126"/>
                    <a:pt x="104" y="126"/>
                  </a:cubicBezTo>
                  <a:cubicBezTo>
                    <a:pt x="93" y="127"/>
                    <a:pt x="84" y="127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8"/>
                    <a:pt x="72" y="128"/>
                  </a:cubicBezTo>
                  <a:cubicBezTo>
                    <a:pt x="66" y="131"/>
                    <a:pt x="61" y="135"/>
                    <a:pt x="55" y="139"/>
                  </a:cubicBezTo>
                  <a:cubicBezTo>
                    <a:pt x="57" y="146"/>
                    <a:pt x="57" y="146"/>
                    <a:pt x="57" y="146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56" y="156"/>
                    <a:pt x="68" y="159"/>
                    <a:pt x="80" y="159"/>
                  </a:cubicBezTo>
                  <a:cubicBezTo>
                    <a:pt x="124" y="159"/>
                    <a:pt x="160" y="124"/>
                    <a:pt x="160" y="79"/>
                  </a:cubicBezTo>
                  <a:cubicBezTo>
                    <a:pt x="160" y="35"/>
                    <a:pt x="124" y="0"/>
                    <a:pt x="80" y="0"/>
                  </a:cubicBezTo>
                  <a:close/>
                </a:path>
              </a:pathLst>
            </a:custGeom>
            <a:solidFill>
              <a:srgbClr val="F2EED8"/>
            </a:solidFill>
            <a:ln w="9525">
              <a:noFill/>
            </a:ln>
          </p:spPr>
          <p:txBody>
            <a:bodyPr vert="horz" wrap="square" anchor="t"/>
            <a:lstStyle/>
            <a:p>
              <a:pPr lvl="0">
                <a:lnSpc>
                  <a:spcPct val="100000"/>
                </a:lnSpc>
              </a:pPr>
              <a:endParaRPr sz="135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86" name="Freeform 61"/>
            <p:cNvSpPr>
              <a:spLocks noEditPoints="1"/>
            </p:cNvSpPr>
            <p:nvPr/>
          </p:nvSpPr>
          <p:spPr>
            <a:xfrm>
              <a:off x="109537" y="130175"/>
              <a:ext cx="1230313" cy="1174750"/>
            </a:xfrm>
            <a:custGeom>
              <a:avLst/>
              <a:gdLst>
                <a:gd name="txL" fmla="*/ 0 w 180"/>
                <a:gd name="txT" fmla="*/ 0 h 171"/>
                <a:gd name="txR" fmla="*/ 180 w 180"/>
                <a:gd name="txB" fmla="*/ 171 h 171"/>
              </a:gdLst>
              <a:ahLst/>
              <a:cxnLst>
                <a:cxn ang="0">
                  <a:pos x="103" y="2"/>
                </a:cxn>
                <a:cxn ang="0">
                  <a:pos x="88" y="0"/>
                </a:cxn>
                <a:cxn ang="0">
                  <a:pos x="4" y="70"/>
                </a:cxn>
                <a:cxn ang="0">
                  <a:pos x="18" y="134"/>
                </a:cxn>
                <a:cxn ang="0">
                  <a:pos x="73" y="169"/>
                </a:cxn>
                <a:cxn ang="0">
                  <a:pos x="88" y="171"/>
                </a:cxn>
                <a:cxn ang="0">
                  <a:pos x="172" y="101"/>
                </a:cxn>
                <a:cxn ang="0">
                  <a:pos x="103" y="2"/>
                </a:cxn>
                <a:cxn ang="0">
                  <a:pos x="169" y="100"/>
                </a:cxn>
                <a:cxn ang="0">
                  <a:pos x="88" y="167"/>
                </a:cxn>
                <a:cxn ang="0">
                  <a:pos x="73" y="166"/>
                </a:cxn>
                <a:cxn ang="0">
                  <a:pos x="21" y="132"/>
                </a:cxn>
                <a:cxn ang="0">
                  <a:pos x="8" y="71"/>
                </a:cxn>
                <a:cxn ang="0">
                  <a:pos x="88" y="4"/>
                </a:cxn>
                <a:cxn ang="0">
                  <a:pos x="103" y="5"/>
                </a:cxn>
                <a:cxn ang="0">
                  <a:pos x="169" y="100"/>
                </a:cxn>
              </a:cxnLst>
              <a:rect l="txL" t="txT" r="txR" b="txB"/>
              <a:pathLst>
                <a:path w="180" h="171">
                  <a:moveTo>
                    <a:pt x="103" y="2"/>
                  </a:moveTo>
                  <a:cubicBezTo>
                    <a:pt x="98" y="1"/>
                    <a:pt x="93" y="0"/>
                    <a:pt x="88" y="0"/>
                  </a:cubicBezTo>
                  <a:cubicBezTo>
                    <a:pt x="47" y="0"/>
                    <a:pt x="12" y="30"/>
                    <a:pt x="4" y="70"/>
                  </a:cubicBezTo>
                  <a:cubicBezTo>
                    <a:pt x="0" y="92"/>
                    <a:pt x="5" y="115"/>
                    <a:pt x="18" y="134"/>
                  </a:cubicBezTo>
                  <a:cubicBezTo>
                    <a:pt x="31" y="152"/>
                    <a:pt x="50" y="165"/>
                    <a:pt x="73" y="169"/>
                  </a:cubicBezTo>
                  <a:cubicBezTo>
                    <a:pt x="78" y="170"/>
                    <a:pt x="83" y="171"/>
                    <a:pt x="88" y="171"/>
                  </a:cubicBezTo>
                  <a:cubicBezTo>
                    <a:pt x="129" y="171"/>
                    <a:pt x="164" y="141"/>
                    <a:pt x="172" y="101"/>
                  </a:cubicBezTo>
                  <a:cubicBezTo>
                    <a:pt x="180" y="55"/>
                    <a:pt x="150" y="10"/>
                    <a:pt x="103" y="2"/>
                  </a:cubicBezTo>
                  <a:close/>
                  <a:moveTo>
                    <a:pt x="169" y="100"/>
                  </a:moveTo>
                  <a:cubicBezTo>
                    <a:pt x="161" y="139"/>
                    <a:pt x="128" y="167"/>
                    <a:pt x="88" y="167"/>
                  </a:cubicBezTo>
                  <a:cubicBezTo>
                    <a:pt x="83" y="167"/>
                    <a:pt x="78" y="167"/>
                    <a:pt x="73" y="166"/>
                  </a:cubicBezTo>
                  <a:cubicBezTo>
                    <a:pt x="52" y="162"/>
                    <a:pt x="33" y="150"/>
                    <a:pt x="21" y="132"/>
                  </a:cubicBezTo>
                  <a:cubicBezTo>
                    <a:pt x="8" y="114"/>
                    <a:pt x="4" y="92"/>
                    <a:pt x="8" y="71"/>
                  </a:cubicBezTo>
                  <a:cubicBezTo>
                    <a:pt x="15" y="32"/>
                    <a:pt x="49" y="4"/>
                    <a:pt x="88" y="4"/>
                  </a:cubicBezTo>
                  <a:cubicBezTo>
                    <a:pt x="93" y="4"/>
                    <a:pt x="98" y="4"/>
                    <a:pt x="103" y="5"/>
                  </a:cubicBezTo>
                  <a:cubicBezTo>
                    <a:pt x="147" y="13"/>
                    <a:pt x="177" y="56"/>
                    <a:pt x="169" y="100"/>
                  </a:cubicBezTo>
                  <a:close/>
                </a:path>
              </a:pathLst>
            </a:custGeom>
            <a:solidFill>
              <a:srgbClr val="F2EED8"/>
            </a:solidFill>
            <a:ln w="9525">
              <a:noFill/>
            </a:ln>
          </p:spPr>
          <p:txBody>
            <a:bodyPr vert="horz" wrap="square" anchor="t"/>
            <a:lstStyle/>
            <a:p>
              <a:pPr lvl="0">
                <a:lnSpc>
                  <a:spcPct val="100000"/>
                </a:lnSpc>
              </a:pPr>
              <a:endParaRPr sz="135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3087" name="文本框 16"/>
          <p:cNvSpPr/>
          <p:nvPr/>
        </p:nvSpPr>
        <p:spPr>
          <a:xfrm>
            <a:off x="3334749" y="1768112"/>
            <a:ext cx="5022477" cy="120032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蝉壳学院      四期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开学典礼</a:t>
            </a:r>
            <a:endParaRPr lang="zh-CN" altLang="en-US" sz="3600" b="1" dirty="0">
              <a:solidFill>
                <a:srgbClr val="F2EED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89" name="矩形 9"/>
          <p:cNvSpPr/>
          <p:nvPr/>
        </p:nvSpPr>
        <p:spPr>
          <a:xfrm>
            <a:off x="7596336" y="3463007"/>
            <a:ext cx="435632" cy="323165"/>
          </a:xfrm>
          <a:prstGeom prst="rect">
            <a:avLst/>
          </a:prstGeom>
          <a:solidFill>
            <a:srgbClr val="414455"/>
          </a:solidFill>
          <a:ln w="9525">
            <a:noFill/>
          </a:ln>
        </p:spPr>
        <p:txBody>
          <a:bodyPr wrap="none">
            <a:spAutoFit/>
          </a:bodyPr>
          <a:lstStyle/>
          <a:p>
            <a:pPr lvl="0" algn="ctr" eaLnBrk="1" hangingPunct="1">
              <a:lnSpc>
                <a:spcPct val="100000"/>
              </a:lnSpc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CC</a:t>
            </a:r>
            <a:endParaRPr lang="en-US" altLang="x-none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1024255" y="1292860"/>
            <a:ext cx="2258695" cy="2037080"/>
            <a:chOff x="3720691" y="2824413"/>
            <a:chExt cx="1341120" cy="1209172"/>
          </a:xfrm>
        </p:grpSpPr>
        <p:sp>
          <p:nvSpPr>
            <p:cNvPr id="49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50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52" name="Freeform 5"/>
          <p:cNvSpPr/>
          <p:nvPr/>
        </p:nvSpPr>
        <p:spPr bwMode="auto">
          <a:xfrm rot="1855731">
            <a:off x="1263650" y="1468120"/>
            <a:ext cx="1822450" cy="1643380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/>
          </a:p>
        </p:txBody>
      </p:sp>
      <p:pic>
        <p:nvPicPr>
          <p:cNvPr id="2" name="图片 1" descr="0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995" y="1642745"/>
            <a:ext cx="1389380" cy="1428750"/>
          </a:xfrm>
          <a:prstGeom prst="rect">
            <a:avLst/>
          </a:prstGeom>
        </p:spPr>
      </p:pic>
      <p:sp>
        <p:nvSpPr>
          <p:cNvPr id="17" name="矩形 9">
            <a:extLst>
              <a:ext uri="{FF2B5EF4-FFF2-40B4-BE49-F238E27FC236}">
                <a16:creationId xmlns:a16="http://schemas.microsoft.com/office/drawing/2014/main" id="{8AE06663-32A6-47F5-BFFD-49052468F4A7}"/>
              </a:ext>
            </a:extLst>
          </p:cNvPr>
          <p:cNvSpPr/>
          <p:nvPr/>
        </p:nvSpPr>
        <p:spPr>
          <a:xfrm>
            <a:off x="6300192" y="3984058"/>
            <a:ext cx="1915909" cy="323165"/>
          </a:xfrm>
          <a:prstGeom prst="rect">
            <a:avLst/>
          </a:prstGeom>
          <a:solidFill>
            <a:srgbClr val="414455"/>
          </a:solidFill>
          <a:ln w="9525">
            <a:noFill/>
          </a:ln>
        </p:spPr>
        <p:txBody>
          <a:bodyPr wrap="none">
            <a:spAutoFit/>
          </a:bodyPr>
          <a:lstStyle/>
          <a:p>
            <a:pPr lvl="0" algn="ctr" eaLnBrk="1" hangingPunct="1">
              <a:lnSpc>
                <a:spcPct val="1000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追求卓越，超越自我</a:t>
            </a:r>
            <a:endParaRPr lang="en-US" altLang="x-none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978413"/>
            <a:ext cx="2789599" cy="12152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1" name="圆角矩形 70"/>
          <p:cNvSpPr/>
          <p:nvPr/>
        </p:nvSpPr>
        <p:spPr>
          <a:xfrm>
            <a:off x="4086072" y="1950849"/>
            <a:ext cx="4913267" cy="1215263"/>
          </a:xfrm>
          <a:prstGeom prst="round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C00000"/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5003935" y="1950849"/>
            <a:ext cx="4157379" cy="1215263"/>
          </a:xfrm>
          <a:prstGeom prst="rect">
            <a:avLst/>
          </a:prstGeom>
          <a:solidFill>
            <a:srgbClr val="5B5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1" name="TextBox 80"/>
          <p:cNvSpPr txBox="1"/>
          <p:nvPr/>
        </p:nvSpPr>
        <p:spPr>
          <a:xfrm flipH="1">
            <a:off x="4410024" y="2091923"/>
            <a:ext cx="269960" cy="845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95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</a:t>
            </a:r>
            <a:endParaRPr lang="id-ID" sz="495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12" name="文本框 9"/>
          <p:cNvSpPr txBox="1"/>
          <p:nvPr/>
        </p:nvSpPr>
        <p:spPr>
          <a:xfrm>
            <a:off x="5266774" y="2340678"/>
            <a:ext cx="2051694" cy="375088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en-US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蝉壳的课程体系</a:t>
            </a:r>
          </a:p>
        </p:txBody>
      </p:sp>
      <p:grpSp>
        <p:nvGrpSpPr>
          <p:cNvPr id="171" name="组合 170"/>
          <p:cNvGrpSpPr/>
          <p:nvPr/>
        </p:nvGrpSpPr>
        <p:grpSpPr>
          <a:xfrm>
            <a:off x="2064628" y="1988867"/>
            <a:ext cx="1384430" cy="1248221"/>
            <a:chOff x="3720691" y="2824413"/>
            <a:chExt cx="1341120" cy="1209172"/>
          </a:xfrm>
        </p:grpSpPr>
        <p:sp>
          <p:nvSpPr>
            <p:cNvPr id="172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7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75" name="Freeform 5"/>
          <p:cNvSpPr/>
          <p:nvPr/>
        </p:nvSpPr>
        <p:spPr bwMode="auto">
          <a:xfrm rot="1855731">
            <a:off x="2159429" y="2074341"/>
            <a:ext cx="1194827" cy="1077274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/>
          </a:p>
        </p:txBody>
      </p:sp>
      <p:grpSp>
        <p:nvGrpSpPr>
          <p:cNvPr id="182" name="组合 181"/>
          <p:cNvGrpSpPr/>
          <p:nvPr/>
        </p:nvGrpSpPr>
        <p:grpSpPr>
          <a:xfrm>
            <a:off x="3350801" y="2079269"/>
            <a:ext cx="208734" cy="138347"/>
            <a:chOff x="9482595" y="2565731"/>
            <a:chExt cx="278384" cy="184511"/>
          </a:xfrm>
        </p:grpSpPr>
        <p:sp>
          <p:nvSpPr>
            <p:cNvPr id="183" name="椭圆 182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4" name="椭圆 183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pic>
        <p:nvPicPr>
          <p:cNvPr id="4" name="图片 3" descr="0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005" y="2078990"/>
            <a:ext cx="1114425" cy="114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8975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71" grpId="0" bldLvl="0" animBg="1"/>
      <p:bldP spid="72" grpId="0" bldLvl="0" animBg="1"/>
      <p:bldP spid="81" grpId="0"/>
      <p:bldP spid="112" grpId="0"/>
      <p:bldP spid="175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414620" y="142563"/>
            <a:ext cx="502789" cy="453321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952374" y="231626"/>
            <a:ext cx="2971554" cy="259671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en-US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蝉壳的课程体系</a:t>
            </a:r>
            <a:r>
              <a:rPr lang="en-US" altLang="zh-CN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循序渐进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006366" y="501586"/>
            <a:ext cx="7291077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8427406" y="345603"/>
            <a:ext cx="193989" cy="174903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63" name="文本框 9"/>
          <p:cNvSpPr txBox="1"/>
          <p:nvPr/>
        </p:nvSpPr>
        <p:spPr>
          <a:xfrm>
            <a:off x="8027484" y="250547"/>
            <a:ext cx="323952" cy="259671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en-US" altLang="zh-CN" sz="1350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11</a:t>
            </a:r>
            <a:endParaRPr lang="zh-CN" altLang="en-US" sz="1350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2" name="图片 1" descr="0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35" y="179070"/>
            <a:ext cx="388620" cy="40005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69CA3AAD-975D-4D09-A8A9-9CB9EC9B9993}"/>
              </a:ext>
            </a:extLst>
          </p:cNvPr>
          <p:cNvGrpSpPr/>
          <p:nvPr/>
        </p:nvGrpSpPr>
        <p:grpSpPr>
          <a:xfrm>
            <a:off x="1187624" y="1068015"/>
            <a:ext cx="3023548" cy="876693"/>
            <a:chOff x="1314778" y="1965566"/>
            <a:chExt cx="3023548" cy="876693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74D45425-8049-44D5-AA8F-DE9296A60BB6}"/>
                </a:ext>
              </a:extLst>
            </p:cNvPr>
            <p:cNvGrpSpPr/>
            <p:nvPr/>
          </p:nvGrpSpPr>
          <p:grpSpPr>
            <a:xfrm>
              <a:off x="1314778" y="2081959"/>
              <a:ext cx="502789" cy="453321"/>
              <a:chOff x="5424755" y="1340768"/>
              <a:chExt cx="670560" cy="604586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E476986F-CC45-4054-9F1F-65896CD3B3F1}"/>
                  </a:ext>
                </a:extLst>
              </p:cNvPr>
              <p:cNvGrpSpPr/>
              <p:nvPr/>
            </p:nvGrpSpPr>
            <p:grpSpPr>
              <a:xfrm>
                <a:off x="5424755" y="1340768"/>
                <a:ext cx="670560" cy="604586"/>
                <a:chOff x="5424755" y="1340768"/>
                <a:chExt cx="670560" cy="604586"/>
              </a:xfrm>
            </p:grpSpPr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1625F044-22A8-407B-AD7F-5B12263B8807}"/>
                    </a:ext>
                  </a:extLst>
                </p:cNvPr>
                <p:cNvGrpSpPr/>
                <p:nvPr/>
              </p:nvGrpSpPr>
              <p:grpSpPr>
                <a:xfrm>
                  <a:off x="5424755" y="1340768"/>
                  <a:ext cx="670560" cy="604586"/>
                  <a:chOff x="3720691" y="2824413"/>
                  <a:chExt cx="1341120" cy="1209172"/>
                </a:xfrm>
              </p:grpSpPr>
              <p:sp>
                <p:nvSpPr>
                  <p:cNvPr id="30" name="Freeform 5">
                    <a:extLst>
                      <a:ext uri="{FF2B5EF4-FFF2-40B4-BE49-F238E27FC236}">
                        <a16:creationId xmlns:a16="http://schemas.microsoft.com/office/drawing/2014/main" id="{4502CDD2-4B7D-4BBF-93A0-744610465B2A}"/>
                      </a:ext>
                    </a:extLst>
                  </p:cNvPr>
                  <p:cNvSpPr/>
                  <p:nvPr/>
                </p:nvSpPr>
                <p:spPr bwMode="auto">
                  <a:xfrm rot="1855731">
                    <a:off x="3720691" y="2824413"/>
                    <a:ext cx="1341120" cy="1209172"/>
                  </a:xfrm>
                  <a:custGeom>
                    <a:avLst/>
                    <a:gdLst>
                      <a:gd name="T0" fmla="*/ 2151 w 2740"/>
                      <a:gd name="T1" fmla="*/ 2315 h 2446"/>
                      <a:gd name="T2" fmla="*/ 2055 w 2740"/>
                      <a:gd name="T3" fmla="*/ 2410 h 2446"/>
                      <a:gd name="T4" fmla="*/ 1918 w 2740"/>
                      <a:gd name="T5" fmla="*/ 2445 h 2446"/>
                      <a:gd name="T6" fmla="*/ 816 w 2740"/>
                      <a:gd name="T7" fmla="*/ 2445 h 2446"/>
                      <a:gd name="T8" fmla="*/ 685 w 2740"/>
                      <a:gd name="T9" fmla="*/ 2410 h 2446"/>
                      <a:gd name="T10" fmla="*/ 589 w 2740"/>
                      <a:gd name="T11" fmla="*/ 2314 h 2446"/>
                      <a:gd name="T12" fmla="*/ 36 w 2740"/>
                      <a:gd name="T13" fmla="*/ 1356 h 2446"/>
                      <a:gd name="T14" fmla="*/ 0 w 2740"/>
                      <a:gd name="T15" fmla="*/ 1223 h 2446"/>
                      <a:gd name="T16" fmla="*/ 36 w 2740"/>
                      <a:gd name="T17" fmla="*/ 1089 h 2446"/>
                      <a:gd name="T18" fmla="*/ 587 w 2740"/>
                      <a:gd name="T19" fmla="*/ 135 h 2446"/>
                      <a:gd name="T20" fmla="*/ 685 w 2740"/>
                      <a:gd name="T21" fmla="*/ 37 h 2446"/>
                      <a:gd name="T22" fmla="*/ 810 w 2740"/>
                      <a:gd name="T23" fmla="*/ 1 h 2446"/>
                      <a:gd name="T24" fmla="*/ 1916 w 2740"/>
                      <a:gd name="T25" fmla="*/ 1 h 2446"/>
                      <a:gd name="T26" fmla="*/ 2055 w 2740"/>
                      <a:gd name="T27" fmla="*/ 37 h 2446"/>
                      <a:gd name="T28" fmla="*/ 2151 w 2740"/>
                      <a:gd name="T29" fmla="*/ 132 h 2446"/>
                      <a:gd name="T30" fmla="*/ 2702 w 2740"/>
                      <a:gd name="T31" fmla="*/ 1086 h 2446"/>
                      <a:gd name="T32" fmla="*/ 2740 w 2740"/>
                      <a:gd name="T33" fmla="*/ 1223 h 2446"/>
                      <a:gd name="T34" fmla="*/ 2701 w 2740"/>
                      <a:gd name="T35" fmla="*/ 1361 h 2446"/>
                      <a:gd name="T36" fmla="*/ 2151 w 2740"/>
                      <a:gd name="T37" fmla="*/ 2315 h 24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2740" h="2446">
                        <a:moveTo>
                          <a:pt x="2151" y="2315"/>
                        </a:moveTo>
                        <a:cubicBezTo>
                          <a:pt x="2128" y="2353"/>
                          <a:pt x="2096" y="2386"/>
                          <a:pt x="2055" y="2410"/>
                        </a:cubicBezTo>
                        <a:cubicBezTo>
                          <a:pt x="2012" y="2435"/>
                          <a:pt x="1965" y="2446"/>
                          <a:pt x="1918" y="2445"/>
                        </a:cubicBezTo>
                        <a:lnTo>
                          <a:pt x="816" y="2445"/>
                        </a:lnTo>
                        <a:cubicBezTo>
                          <a:pt x="772" y="2445"/>
                          <a:pt x="726" y="2434"/>
                          <a:pt x="685" y="2410"/>
                        </a:cubicBezTo>
                        <a:cubicBezTo>
                          <a:pt x="644" y="2386"/>
                          <a:pt x="611" y="2353"/>
                          <a:pt x="589" y="2314"/>
                        </a:cubicBezTo>
                        <a:lnTo>
                          <a:pt x="36" y="1356"/>
                        </a:lnTo>
                        <a:cubicBezTo>
                          <a:pt x="13" y="1317"/>
                          <a:pt x="0" y="1272"/>
                          <a:pt x="0" y="1223"/>
                        </a:cubicBezTo>
                        <a:cubicBezTo>
                          <a:pt x="0" y="1174"/>
                          <a:pt x="13" y="1129"/>
                          <a:pt x="36" y="1089"/>
                        </a:cubicBezTo>
                        <a:lnTo>
                          <a:pt x="587" y="135"/>
                        </a:lnTo>
                        <a:cubicBezTo>
                          <a:pt x="610" y="96"/>
                          <a:pt x="643" y="61"/>
                          <a:pt x="685" y="37"/>
                        </a:cubicBezTo>
                        <a:cubicBezTo>
                          <a:pt x="724" y="14"/>
                          <a:pt x="767" y="2"/>
                          <a:pt x="810" y="1"/>
                        </a:cubicBezTo>
                        <a:lnTo>
                          <a:pt x="1916" y="1"/>
                        </a:lnTo>
                        <a:cubicBezTo>
                          <a:pt x="1963" y="0"/>
                          <a:pt x="2011" y="11"/>
                          <a:pt x="2055" y="37"/>
                        </a:cubicBezTo>
                        <a:cubicBezTo>
                          <a:pt x="2096" y="60"/>
                          <a:pt x="2129" y="93"/>
                          <a:pt x="2151" y="132"/>
                        </a:cubicBezTo>
                        <a:lnTo>
                          <a:pt x="2702" y="1086"/>
                        </a:lnTo>
                        <a:cubicBezTo>
                          <a:pt x="2726" y="1126"/>
                          <a:pt x="2740" y="1173"/>
                          <a:pt x="2740" y="1223"/>
                        </a:cubicBezTo>
                        <a:cubicBezTo>
                          <a:pt x="2740" y="1274"/>
                          <a:pt x="2726" y="1321"/>
                          <a:pt x="2701" y="1361"/>
                        </a:cubicBezTo>
                        <a:lnTo>
                          <a:pt x="2151" y="231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D3D3D3"/>
                      </a:gs>
                      <a:gs pos="100000">
                        <a:srgbClr val="F9F9F9"/>
                      </a:gs>
                    </a:gsLst>
                    <a:lin ang="16200000" scaled="0"/>
                  </a:gradFill>
                  <a:ln w="12700" cap="flat">
                    <a:noFill/>
                    <a:prstDash val="solid"/>
                    <a:miter lim="800000"/>
                  </a:ln>
                  <a:effectLst>
                    <a:outerShdw blurRad="190500" dist="1143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vert="horz" wrap="square" lIns="68562" tIns="34281" rIns="68562" bIns="34281" numCol="1" anchor="t" anchorCtr="0" compatLnSpc="1"/>
                  <a:lstStyle/>
                  <a:p>
                    <a:endParaRPr lang="zh-CN" altLang="en-US" sz="1350">
                      <a:solidFill>
                        <a:srgbClr val="414455"/>
                      </a:solidFill>
                    </a:endParaRPr>
                  </a:p>
                </p:txBody>
              </p:sp>
              <p:sp>
                <p:nvSpPr>
                  <p:cNvPr id="31" name="Freeform 5">
                    <a:extLst>
                      <a:ext uri="{FF2B5EF4-FFF2-40B4-BE49-F238E27FC236}">
                        <a16:creationId xmlns:a16="http://schemas.microsoft.com/office/drawing/2014/main" id="{CCEE08ED-14CB-4834-B2B3-19D553C2832F}"/>
                      </a:ext>
                    </a:extLst>
                  </p:cNvPr>
                  <p:cNvSpPr/>
                  <p:nvPr/>
                </p:nvSpPr>
                <p:spPr bwMode="auto">
                  <a:xfrm rot="1855731">
                    <a:off x="3764581" y="2863367"/>
                    <a:ext cx="1264630" cy="1140208"/>
                  </a:xfrm>
                  <a:custGeom>
                    <a:avLst/>
                    <a:gdLst>
                      <a:gd name="T0" fmla="*/ 2151 w 2740"/>
                      <a:gd name="T1" fmla="*/ 2315 h 2446"/>
                      <a:gd name="T2" fmla="*/ 2055 w 2740"/>
                      <a:gd name="T3" fmla="*/ 2410 h 2446"/>
                      <a:gd name="T4" fmla="*/ 1918 w 2740"/>
                      <a:gd name="T5" fmla="*/ 2445 h 2446"/>
                      <a:gd name="T6" fmla="*/ 816 w 2740"/>
                      <a:gd name="T7" fmla="*/ 2445 h 2446"/>
                      <a:gd name="T8" fmla="*/ 685 w 2740"/>
                      <a:gd name="T9" fmla="*/ 2410 h 2446"/>
                      <a:gd name="T10" fmla="*/ 589 w 2740"/>
                      <a:gd name="T11" fmla="*/ 2314 h 2446"/>
                      <a:gd name="T12" fmla="*/ 36 w 2740"/>
                      <a:gd name="T13" fmla="*/ 1356 h 2446"/>
                      <a:gd name="T14" fmla="*/ 0 w 2740"/>
                      <a:gd name="T15" fmla="*/ 1223 h 2446"/>
                      <a:gd name="T16" fmla="*/ 36 w 2740"/>
                      <a:gd name="T17" fmla="*/ 1089 h 2446"/>
                      <a:gd name="T18" fmla="*/ 587 w 2740"/>
                      <a:gd name="T19" fmla="*/ 135 h 2446"/>
                      <a:gd name="T20" fmla="*/ 685 w 2740"/>
                      <a:gd name="T21" fmla="*/ 37 h 2446"/>
                      <a:gd name="T22" fmla="*/ 810 w 2740"/>
                      <a:gd name="T23" fmla="*/ 1 h 2446"/>
                      <a:gd name="T24" fmla="*/ 1916 w 2740"/>
                      <a:gd name="T25" fmla="*/ 1 h 2446"/>
                      <a:gd name="T26" fmla="*/ 2055 w 2740"/>
                      <a:gd name="T27" fmla="*/ 37 h 2446"/>
                      <a:gd name="T28" fmla="*/ 2151 w 2740"/>
                      <a:gd name="T29" fmla="*/ 132 h 2446"/>
                      <a:gd name="T30" fmla="*/ 2702 w 2740"/>
                      <a:gd name="T31" fmla="*/ 1086 h 2446"/>
                      <a:gd name="T32" fmla="*/ 2740 w 2740"/>
                      <a:gd name="T33" fmla="*/ 1223 h 2446"/>
                      <a:gd name="T34" fmla="*/ 2701 w 2740"/>
                      <a:gd name="T35" fmla="*/ 1361 h 2446"/>
                      <a:gd name="T36" fmla="*/ 2151 w 2740"/>
                      <a:gd name="T37" fmla="*/ 2315 h 24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2740" h="2446">
                        <a:moveTo>
                          <a:pt x="2151" y="2315"/>
                        </a:moveTo>
                        <a:cubicBezTo>
                          <a:pt x="2128" y="2353"/>
                          <a:pt x="2096" y="2386"/>
                          <a:pt x="2055" y="2410"/>
                        </a:cubicBezTo>
                        <a:cubicBezTo>
                          <a:pt x="2012" y="2435"/>
                          <a:pt x="1965" y="2446"/>
                          <a:pt x="1918" y="2445"/>
                        </a:cubicBezTo>
                        <a:lnTo>
                          <a:pt x="816" y="2445"/>
                        </a:lnTo>
                        <a:cubicBezTo>
                          <a:pt x="772" y="2445"/>
                          <a:pt x="726" y="2434"/>
                          <a:pt x="685" y="2410"/>
                        </a:cubicBezTo>
                        <a:cubicBezTo>
                          <a:pt x="644" y="2386"/>
                          <a:pt x="611" y="2353"/>
                          <a:pt x="589" y="2314"/>
                        </a:cubicBezTo>
                        <a:lnTo>
                          <a:pt x="36" y="1356"/>
                        </a:lnTo>
                        <a:cubicBezTo>
                          <a:pt x="13" y="1317"/>
                          <a:pt x="0" y="1272"/>
                          <a:pt x="0" y="1223"/>
                        </a:cubicBezTo>
                        <a:cubicBezTo>
                          <a:pt x="0" y="1174"/>
                          <a:pt x="13" y="1129"/>
                          <a:pt x="36" y="1089"/>
                        </a:cubicBezTo>
                        <a:lnTo>
                          <a:pt x="587" y="135"/>
                        </a:lnTo>
                        <a:cubicBezTo>
                          <a:pt x="610" y="96"/>
                          <a:pt x="643" y="61"/>
                          <a:pt x="685" y="37"/>
                        </a:cubicBezTo>
                        <a:cubicBezTo>
                          <a:pt x="724" y="14"/>
                          <a:pt x="767" y="2"/>
                          <a:pt x="810" y="1"/>
                        </a:cubicBezTo>
                        <a:lnTo>
                          <a:pt x="1916" y="1"/>
                        </a:lnTo>
                        <a:cubicBezTo>
                          <a:pt x="1963" y="0"/>
                          <a:pt x="2011" y="11"/>
                          <a:pt x="2055" y="37"/>
                        </a:cubicBezTo>
                        <a:cubicBezTo>
                          <a:pt x="2096" y="60"/>
                          <a:pt x="2129" y="93"/>
                          <a:pt x="2151" y="132"/>
                        </a:cubicBezTo>
                        <a:lnTo>
                          <a:pt x="2702" y="1086"/>
                        </a:lnTo>
                        <a:cubicBezTo>
                          <a:pt x="2726" y="1126"/>
                          <a:pt x="2740" y="1173"/>
                          <a:pt x="2740" y="1223"/>
                        </a:cubicBezTo>
                        <a:cubicBezTo>
                          <a:pt x="2740" y="1274"/>
                          <a:pt x="2726" y="1321"/>
                          <a:pt x="2701" y="1361"/>
                        </a:cubicBezTo>
                        <a:lnTo>
                          <a:pt x="2151" y="231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D3D3D3"/>
                      </a:gs>
                      <a:gs pos="100000">
                        <a:srgbClr val="F9F9F9"/>
                      </a:gs>
                    </a:gsLst>
                    <a:lin ang="21594000" scaled="0"/>
                  </a:gradFill>
                  <a:ln w="12700" cap="flat">
                    <a:noFill/>
                    <a:prstDash val="solid"/>
                    <a:miter lim="800000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vert="horz" wrap="square" lIns="68562" tIns="34281" rIns="68562" bIns="34281" numCol="1" anchor="t" anchorCtr="0" compatLnSpc="1"/>
                  <a:lstStyle/>
                  <a:p>
                    <a:endParaRPr lang="zh-CN" altLang="en-US" sz="1350">
                      <a:solidFill>
                        <a:srgbClr val="414455"/>
                      </a:solidFill>
                    </a:endParaRPr>
                  </a:p>
                </p:txBody>
              </p:sp>
            </p:grpSp>
            <p:sp>
              <p:nvSpPr>
                <p:cNvPr id="29" name="Freeform 5">
                  <a:extLst>
                    <a:ext uri="{FF2B5EF4-FFF2-40B4-BE49-F238E27FC236}">
                      <a16:creationId xmlns:a16="http://schemas.microsoft.com/office/drawing/2014/main" id="{F458982D-B330-45CE-ABD7-810EDB86CD67}"/>
                    </a:ext>
                  </a:extLst>
                </p:cNvPr>
                <p:cNvSpPr/>
                <p:nvPr/>
              </p:nvSpPr>
              <p:spPr bwMode="auto">
                <a:xfrm rot="1855731">
                  <a:off x="5470180" y="1383052"/>
                  <a:ext cx="576760" cy="520015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414455"/>
                  </a:solidFill>
                  <a:prstDash val="sysDash"/>
                  <a:miter lim="800000"/>
                </a:ln>
                <a:effectLst/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27" name="TextBox 7">
                <a:extLst>
                  <a:ext uri="{FF2B5EF4-FFF2-40B4-BE49-F238E27FC236}">
                    <a16:creationId xmlns:a16="http://schemas.microsoft.com/office/drawing/2014/main" id="{EC8B4C2A-DA16-4376-91DA-E269A7BBFF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72003" y="1484784"/>
                <a:ext cx="576064" cy="3048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500" b="1" dirty="0">
                    <a:solidFill>
                      <a:srgbClr val="414455"/>
                    </a:solidFill>
                    <a:latin typeface="方正兰亭黑简体" panose="02000000000000000000" pitchFamily="2" charset="-122"/>
                    <a:ea typeface="方正兰亭黑简体" panose="02000000000000000000" pitchFamily="2" charset="-122"/>
                    <a:sym typeface="微软雅黑" panose="020B0503020204020204" pitchFamily="34" charset="-122"/>
                  </a:rPr>
                  <a:t>01</a:t>
                </a:r>
                <a:endParaRPr lang="zh-CN" altLang="en-US" sz="1500" b="1" dirty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5CA29FE-3041-4A1D-947E-0B92EB8BEE1C}"/>
                </a:ext>
              </a:extLst>
            </p:cNvPr>
            <p:cNvSpPr/>
            <p:nvPr/>
          </p:nvSpPr>
          <p:spPr>
            <a:xfrm>
              <a:off x="1954012" y="1965566"/>
              <a:ext cx="1665021" cy="276975"/>
            </a:xfrm>
            <a:prstGeom prst="rect">
              <a:avLst/>
            </a:prstGeom>
          </p:spPr>
          <p:txBody>
            <a:bodyPr wrap="square" lIns="68555" tIns="34278" rIns="68555" bIns="34278">
              <a:spAutoFit/>
            </a:bodyPr>
            <a:lstStyle/>
            <a:p>
              <a:r>
                <a:rPr lang="zh-CN" altLang="en-US" sz="1350" b="1" dirty="0">
                  <a:solidFill>
                    <a:srgbClr val="4144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入门</a:t>
              </a:r>
              <a:endParaRPr lang="en-US" altLang="zh-CN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矩形 47">
              <a:extLst>
                <a:ext uri="{FF2B5EF4-FFF2-40B4-BE49-F238E27FC236}">
                  <a16:creationId xmlns:a16="http://schemas.microsoft.com/office/drawing/2014/main" id="{E0319343-2BB6-4A91-91DE-57A649BD6B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4013" y="2207751"/>
              <a:ext cx="2384313" cy="634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55" tIns="34278" rIns="68555" bIns="34278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en-US" altLang="zh-CN" sz="1050" dirty="0">
                  <a:solidFill>
                    <a:schemeClr val="bg1">
                      <a:lumMod val="50000"/>
                    </a:schemeClr>
                  </a:solidFill>
                  <a:sym typeface="微软雅黑" panose="020B0503020204020204" pitchFamily="34" charset="-122"/>
                </a:rPr>
                <a:t>HTML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en-US" altLang="zh-CN" sz="1050" dirty="0">
                  <a:solidFill>
                    <a:schemeClr val="bg1">
                      <a:lumMod val="50000"/>
                    </a:schemeClr>
                  </a:solidFill>
                  <a:sym typeface="微软雅黑" panose="020B0503020204020204" pitchFamily="34" charset="-122"/>
                </a:rPr>
                <a:t>CSS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en-US" altLang="zh-CN" sz="1050" dirty="0">
                  <a:solidFill>
                    <a:schemeClr val="bg1">
                      <a:lumMod val="50000"/>
                    </a:schemeClr>
                  </a:solidFill>
                  <a:sym typeface="微软雅黑" panose="020B0503020204020204" pitchFamily="34" charset="-122"/>
                </a:rPr>
                <a:t>JavaScript</a:t>
              </a: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sym typeface="微软雅黑" panose="020B0503020204020204" pitchFamily="34" charset="-122"/>
                </a:rPr>
                <a:t>基础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3EFF0FC2-1D1D-44DD-B993-010C523D4BF1}"/>
              </a:ext>
            </a:extLst>
          </p:cNvPr>
          <p:cNvGrpSpPr/>
          <p:nvPr/>
        </p:nvGrpSpPr>
        <p:grpSpPr>
          <a:xfrm>
            <a:off x="1166653" y="2697535"/>
            <a:ext cx="3023548" cy="1458391"/>
            <a:chOff x="1314778" y="1965566"/>
            <a:chExt cx="3023548" cy="1458391"/>
          </a:xfrm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28BAADF0-2DB8-48E9-A2D6-6930B968D5F7}"/>
                </a:ext>
              </a:extLst>
            </p:cNvPr>
            <p:cNvGrpSpPr/>
            <p:nvPr/>
          </p:nvGrpSpPr>
          <p:grpSpPr>
            <a:xfrm>
              <a:off x="1314778" y="2081959"/>
              <a:ext cx="502789" cy="453321"/>
              <a:chOff x="5424755" y="1340768"/>
              <a:chExt cx="670560" cy="604586"/>
            </a:xfrm>
          </p:grpSpPr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A35A8D03-0FA6-4936-BA99-2C54E6D336F3}"/>
                  </a:ext>
                </a:extLst>
              </p:cNvPr>
              <p:cNvGrpSpPr/>
              <p:nvPr/>
            </p:nvGrpSpPr>
            <p:grpSpPr>
              <a:xfrm>
                <a:off x="5424755" y="1340768"/>
                <a:ext cx="670560" cy="604586"/>
                <a:chOff x="5424755" y="1340768"/>
                <a:chExt cx="670560" cy="604586"/>
              </a:xfrm>
            </p:grpSpPr>
            <p:grpSp>
              <p:nvGrpSpPr>
                <p:cNvPr id="58" name="组合 57">
                  <a:extLst>
                    <a:ext uri="{FF2B5EF4-FFF2-40B4-BE49-F238E27FC236}">
                      <a16:creationId xmlns:a16="http://schemas.microsoft.com/office/drawing/2014/main" id="{B8DA45FD-7C33-4E2C-9308-B50DD55AB450}"/>
                    </a:ext>
                  </a:extLst>
                </p:cNvPr>
                <p:cNvGrpSpPr/>
                <p:nvPr/>
              </p:nvGrpSpPr>
              <p:grpSpPr>
                <a:xfrm>
                  <a:off x="5424755" y="1340768"/>
                  <a:ext cx="670560" cy="604586"/>
                  <a:chOff x="3720691" y="2824413"/>
                  <a:chExt cx="1341120" cy="1209172"/>
                </a:xfrm>
              </p:grpSpPr>
              <p:sp>
                <p:nvSpPr>
                  <p:cNvPr id="60" name="Freeform 5">
                    <a:extLst>
                      <a:ext uri="{FF2B5EF4-FFF2-40B4-BE49-F238E27FC236}">
                        <a16:creationId xmlns:a16="http://schemas.microsoft.com/office/drawing/2014/main" id="{9F1D8C12-DCE1-45E9-87DC-8F4C03FA66EF}"/>
                      </a:ext>
                    </a:extLst>
                  </p:cNvPr>
                  <p:cNvSpPr/>
                  <p:nvPr/>
                </p:nvSpPr>
                <p:spPr bwMode="auto">
                  <a:xfrm rot="1855731">
                    <a:off x="3720691" y="2824413"/>
                    <a:ext cx="1341120" cy="1209172"/>
                  </a:xfrm>
                  <a:custGeom>
                    <a:avLst/>
                    <a:gdLst>
                      <a:gd name="T0" fmla="*/ 2151 w 2740"/>
                      <a:gd name="T1" fmla="*/ 2315 h 2446"/>
                      <a:gd name="T2" fmla="*/ 2055 w 2740"/>
                      <a:gd name="T3" fmla="*/ 2410 h 2446"/>
                      <a:gd name="T4" fmla="*/ 1918 w 2740"/>
                      <a:gd name="T5" fmla="*/ 2445 h 2446"/>
                      <a:gd name="T6" fmla="*/ 816 w 2740"/>
                      <a:gd name="T7" fmla="*/ 2445 h 2446"/>
                      <a:gd name="T8" fmla="*/ 685 w 2740"/>
                      <a:gd name="T9" fmla="*/ 2410 h 2446"/>
                      <a:gd name="T10" fmla="*/ 589 w 2740"/>
                      <a:gd name="T11" fmla="*/ 2314 h 2446"/>
                      <a:gd name="T12" fmla="*/ 36 w 2740"/>
                      <a:gd name="T13" fmla="*/ 1356 h 2446"/>
                      <a:gd name="T14" fmla="*/ 0 w 2740"/>
                      <a:gd name="T15" fmla="*/ 1223 h 2446"/>
                      <a:gd name="T16" fmla="*/ 36 w 2740"/>
                      <a:gd name="T17" fmla="*/ 1089 h 2446"/>
                      <a:gd name="T18" fmla="*/ 587 w 2740"/>
                      <a:gd name="T19" fmla="*/ 135 h 2446"/>
                      <a:gd name="T20" fmla="*/ 685 w 2740"/>
                      <a:gd name="T21" fmla="*/ 37 h 2446"/>
                      <a:gd name="T22" fmla="*/ 810 w 2740"/>
                      <a:gd name="T23" fmla="*/ 1 h 2446"/>
                      <a:gd name="T24" fmla="*/ 1916 w 2740"/>
                      <a:gd name="T25" fmla="*/ 1 h 2446"/>
                      <a:gd name="T26" fmla="*/ 2055 w 2740"/>
                      <a:gd name="T27" fmla="*/ 37 h 2446"/>
                      <a:gd name="T28" fmla="*/ 2151 w 2740"/>
                      <a:gd name="T29" fmla="*/ 132 h 2446"/>
                      <a:gd name="T30" fmla="*/ 2702 w 2740"/>
                      <a:gd name="T31" fmla="*/ 1086 h 2446"/>
                      <a:gd name="T32" fmla="*/ 2740 w 2740"/>
                      <a:gd name="T33" fmla="*/ 1223 h 2446"/>
                      <a:gd name="T34" fmla="*/ 2701 w 2740"/>
                      <a:gd name="T35" fmla="*/ 1361 h 2446"/>
                      <a:gd name="T36" fmla="*/ 2151 w 2740"/>
                      <a:gd name="T37" fmla="*/ 2315 h 24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2740" h="2446">
                        <a:moveTo>
                          <a:pt x="2151" y="2315"/>
                        </a:moveTo>
                        <a:cubicBezTo>
                          <a:pt x="2128" y="2353"/>
                          <a:pt x="2096" y="2386"/>
                          <a:pt x="2055" y="2410"/>
                        </a:cubicBezTo>
                        <a:cubicBezTo>
                          <a:pt x="2012" y="2435"/>
                          <a:pt x="1965" y="2446"/>
                          <a:pt x="1918" y="2445"/>
                        </a:cubicBezTo>
                        <a:lnTo>
                          <a:pt x="816" y="2445"/>
                        </a:lnTo>
                        <a:cubicBezTo>
                          <a:pt x="772" y="2445"/>
                          <a:pt x="726" y="2434"/>
                          <a:pt x="685" y="2410"/>
                        </a:cubicBezTo>
                        <a:cubicBezTo>
                          <a:pt x="644" y="2386"/>
                          <a:pt x="611" y="2353"/>
                          <a:pt x="589" y="2314"/>
                        </a:cubicBezTo>
                        <a:lnTo>
                          <a:pt x="36" y="1356"/>
                        </a:lnTo>
                        <a:cubicBezTo>
                          <a:pt x="13" y="1317"/>
                          <a:pt x="0" y="1272"/>
                          <a:pt x="0" y="1223"/>
                        </a:cubicBezTo>
                        <a:cubicBezTo>
                          <a:pt x="0" y="1174"/>
                          <a:pt x="13" y="1129"/>
                          <a:pt x="36" y="1089"/>
                        </a:cubicBezTo>
                        <a:lnTo>
                          <a:pt x="587" y="135"/>
                        </a:lnTo>
                        <a:cubicBezTo>
                          <a:pt x="610" y="96"/>
                          <a:pt x="643" y="61"/>
                          <a:pt x="685" y="37"/>
                        </a:cubicBezTo>
                        <a:cubicBezTo>
                          <a:pt x="724" y="14"/>
                          <a:pt x="767" y="2"/>
                          <a:pt x="810" y="1"/>
                        </a:cubicBezTo>
                        <a:lnTo>
                          <a:pt x="1916" y="1"/>
                        </a:lnTo>
                        <a:cubicBezTo>
                          <a:pt x="1963" y="0"/>
                          <a:pt x="2011" y="11"/>
                          <a:pt x="2055" y="37"/>
                        </a:cubicBezTo>
                        <a:cubicBezTo>
                          <a:pt x="2096" y="60"/>
                          <a:pt x="2129" y="93"/>
                          <a:pt x="2151" y="132"/>
                        </a:cubicBezTo>
                        <a:lnTo>
                          <a:pt x="2702" y="1086"/>
                        </a:lnTo>
                        <a:cubicBezTo>
                          <a:pt x="2726" y="1126"/>
                          <a:pt x="2740" y="1173"/>
                          <a:pt x="2740" y="1223"/>
                        </a:cubicBezTo>
                        <a:cubicBezTo>
                          <a:pt x="2740" y="1274"/>
                          <a:pt x="2726" y="1321"/>
                          <a:pt x="2701" y="1361"/>
                        </a:cubicBezTo>
                        <a:lnTo>
                          <a:pt x="2151" y="231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D3D3D3"/>
                      </a:gs>
                      <a:gs pos="100000">
                        <a:srgbClr val="F9F9F9"/>
                      </a:gs>
                    </a:gsLst>
                    <a:lin ang="16200000" scaled="0"/>
                  </a:gradFill>
                  <a:ln w="12700" cap="flat">
                    <a:noFill/>
                    <a:prstDash val="solid"/>
                    <a:miter lim="800000"/>
                  </a:ln>
                  <a:effectLst>
                    <a:outerShdw blurRad="190500" dist="1143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vert="horz" wrap="square" lIns="68562" tIns="34281" rIns="68562" bIns="34281" numCol="1" anchor="t" anchorCtr="0" compatLnSpc="1"/>
                  <a:lstStyle/>
                  <a:p>
                    <a:endParaRPr lang="zh-CN" altLang="en-US" sz="1350" dirty="0">
                      <a:solidFill>
                        <a:srgbClr val="414455"/>
                      </a:solidFill>
                    </a:endParaRPr>
                  </a:p>
                </p:txBody>
              </p:sp>
              <p:sp>
                <p:nvSpPr>
                  <p:cNvPr id="61" name="Freeform 5">
                    <a:extLst>
                      <a:ext uri="{FF2B5EF4-FFF2-40B4-BE49-F238E27FC236}">
                        <a16:creationId xmlns:a16="http://schemas.microsoft.com/office/drawing/2014/main" id="{C2E18F6A-4A47-4B9D-9A2E-14F369102239}"/>
                      </a:ext>
                    </a:extLst>
                  </p:cNvPr>
                  <p:cNvSpPr/>
                  <p:nvPr/>
                </p:nvSpPr>
                <p:spPr bwMode="auto">
                  <a:xfrm rot="1855731">
                    <a:off x="3764581" y="2863367"/>
                    <a:ext cx="1264630" cy="1140208"/>
                  </a:xfrm>
                  <a:custGeom>
                    <a:avLst/>
                    <a:gdLst>
                      <a:gd name="T0" fmla="*/ 2151 w 2740"/>
                      <a:gd name="T1" fmla="*/ 2315 h 2446"/>
                      <a:gd name="T2" fmla="*/ 2055 w 2740"/>
                      <a:gd name="T3" fmla="*/ 2410 h 2446"/>
                      <a:gd name="T4" fmla="*/ 1918 w 2740"/>
                      <a:gd name="T5" fmla="*/ 2445 h 2446"/>
                      <a:gd name="T6" fmla="*/ 816 w 2740"/>
                      <a:gd name="T7" fmla="*/ 2445 h 2446"/>
                      <a:gd name="T8" fmla="*/ 685 w 2740"/>
                      <a:gd name="T9" fmla="*/ 2410 h 2446"/>
                      <a:gd name="T10" fmla="*/ 589 w 2740"/>
                      <a:gd name="T11" fmla="*/ 2314 h 2446"/>
                      <a:gd name="T12" fmla="*/ 36 w 2740"/>
                      <a:gd name="T13" fmla="*/ 1356 h 2446"/>
                      <a:gd name="T14" fmla="*/ 0 w 2740"/>
                      <a:gd name="T15" fmla="*/ 1223 h 2446"/>
                      <a:gd name="T16" fmla="*/ 36 w 2740"/>
                      <a:gd name="T17" fmla="*/ 1089 h 2446"/>
                      <a:gd name="T18" fmla="*/ 587 w 2740"/>
                      <a:gd name="T19" fmla="*/ 135 h 2446"/>
                      <a:gd name="T20" fmla="*/ 685 w 2740"/>
                      <a:gd name="T21" fmla="*/ 37 h 2446"/>
                      <a:gd name="T22" fmla="*/ 810 w 2740"/>
                      <a:gd name="T23" fmla="*/ 1 h 2446"/>
                      <a:gd name="T24" fmla="*/ 1916 w 2740"/>
                      <a:gd name="T25" fmla="*/ 1 h 2446"/>
                      <a:gd name="T26" fmla="*/ 2055 w 2740"/>
                      <a:gd name="T27" fmla="*/ 37 h 2446"/>
                      <a:gd name="T28" fmla="*/ 2151 w 2740"/>
                      <a:gd name="T29" fmla="*/ 132 h 2446"/>
                      <a:gd name="T30" fmla="*/ 2702 w 2740"/>
                      <a:gd name="T31" fmla="*/ 1086 h 2446"/>
                      <a:gd name="T32" fmla="*/ 2740 w 2740"/>
                      <a:gd name="T33" fmla="*/ 1223 h 2446"/>
                      <a:gd name="T34" fmla="*/ 2701 w 2740"/>
                      <a:gd name="T35" fmla="*/ 1361 h 2446"/>
                      <a:gd name="T36" fmla="*/ 2151 w 2740"/>
                      <a:gd name="T37" fmla="*/ 2315 h 24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2740" h="2446">
                        <a:moveTo>
                          <a:pt x="2151" y="2315"/>
                        </a:moveTo>
                        <a:cubicBezTo>
                          <a:pt x="2128" y="2353"/>
                          <a:pt x="2096" y="2386"/>
                          <a:pt x="2055" y="2410"/>
                        </a:cubicBezTo>
                        <a:cubicBezTo>
                          <a:pt x="2012" y="2435"/>
                          <a:pt x="1965" y="2446"/>
                          <a:pt x="1918" y="2445"/>
                        </a:cubicBezTo>
                        <a:lnTo>
                          <a:pt x="816" y="2445"/>
                        </a:lnTo>
                        <a:cubicBezTo>
                          <a:pt x="772" y="2445"/>
                          <a:pt x="726" y="2434"/>
                          <a:pt x="685" y="2410"/>
                        </a:cubicBezTo>
                        <a:cubicBezTo>
                          <a:pt x="644" y="2386"/>
                          <a:pt x="611" y="2353"/>
                          <a:pt x="589" y="2314"/>
                        </a:cubicBezTo>
                        <a:lnTo>
                          <a:pt x="36" y="1356"/>
                        </a:lnTo>
                        <a:cubicBezTo>
                          <a:pt x="13" y="1317"/>
                          <a:pt x="0" y="1272"/>
                          <a:pt x="0" y="1223"/>
                        </a:cubicBezTo>
                        <a:cubicBezTo>
                          <a:pt x="0" y="1174"/>
                          <a:pt x="13" y="1129"/>
                          <a:pt x="36" y="1089"/>
                        </a:cubicBezTo>
                        <a:lnTo>
                          <a:pt x="587" y="135"/>
                        </a:lnTo>
                        <a:cubicBezTo>
                          <a:pt x="610" y="96"/>
                          <a:pt x="643" y="61"/>
                          <a:pt x="685" y="37"/>
                        </a:cubicBezTo>
                        <a:cubicBezTo>
                          <a:pt x="724" y="14"/>
                          <a:pt x="767" y="2"/>
                          <a:pt x="810" y="1"/>
                        </a:cubicBezTo>
                        <a:lnTo>
                          <a:pt x="1916" y="1"/>
                        </a:lnTo>
                        <a:cubicBezTo>
                          <a:pt x="1963" y="0"/>
                          <a:pt x="2011" y="11"/>
                          <a:pt x="2055" y="37"/>
                        </a:cubicBezTo>
                        <a:cubicBezTo>
                          <a:pt x="2096" y="60"/>
                          <a:pt x="2129" y="93"/>
                          <a:pt x="2151" y="132"/>
                        </a:cubicBezTo>
                        <a:lnTo>
                          <a:pt x="2702" y="1086"/>
                        </a:lnTo>
                        <a:cubicBezTo>
                          <a:pt x="2726" y="1126"/>
                          <a:pt x="2740" y="1173"/>
                          <a:pt x="2740" y="1223"/>
                        </a:cubicBezTo>
                        <a:cubicBezTo>
                          <a:pt x="2740" y="1274"/>
                          <a:pt x="2726" y="1321"/>
                          <a:pt x="2701" y="1361"/>
                        </a:cubicBezTo>
                        <a:lnTo>
                          <a:pt x="2151" y="231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D3D3D3"/>
                      </a:gs>
                      <a:gs pos="100000">
                        <a:srgbClr val="F9F9F9"/>
                      </a:gs>
                    </a:gsLst>
                    <a:lin ang="21594000" scaled="0"/>
                  </a:gradFill>
                  <a:ln w="12700" cap="flat">
                    <a:noFill/>
                    <a:prstDash val="solid"/>
                    <a:miter lim="800000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vert="horz" wrap="square" lIns="68562" tIns="34281" rIns="68562" bIns="34281" numCol="1" anchor="t" anchorCtr="0" compatLnSpc="1"/>
                  <a:lstStyle/>
                  <a:p>
                    <a:endParaRPr lang="zh-CN" altLang="en-US" sz="1350">
                      <a:solidFill>
                        <a:srgbClr val="414455"/>
                      </a:solidFill>
                    </a:endParaRPr>
                  </a:p>
                </p:txBody>
              </p:sp>
            </p:grpSp>
            <p:sp>
              <p:nvSpPr>
                <p:cNvPr id="59" name="Freeform 5">
                  <a:extLst>
                    <a:ext uri="{FF2B5EF4-FFF2-40B4-BE49-F238E27FC236}">
                      <a16:creationId xmlns:a16="http://schemas.microsoft.com/office/drawing/2014/main" id="{D8AEBEA8-D236-4CFA-B91E-7FC32A2F8F0D}"/>
                    </a:ext>
                  </a:extLst>
                </p:cNvPr>
                <p:cNvSpPr/>
                <p:nvPr/>
              </p:nvSpPr>
              <p:spPr bwMode="auto">
                <a:xfrm rot="1855731">
                  <a:off x="5470180" y="1383052"/>
                  <a:ext cx="576760" cy="520015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414455"/>
                  </a:solidFill>
                  <a:prstDash val="sysDash"/>
                  <a:miter lim="800000"/>
                </a:ln>
                <a:effectLst/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57" name="TextBox 7">
                <a:extLst>
                  <a:ext uri="{FF2B5EF4-FFF2-40B4-BE49-F238E27FC236}">
                    <a16:creationId xmlns:a16="http://schemas.microsoft.com/office/drawing/2014/main" id="{6C736FB4-BD18-4E0C-ACD0-E53111545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72003" y="1484784"/>
                <a:ext cx="576063" cy="3078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500" b="1" dirty="0">
                    <a:solidFill>
                      <a:srgbClr val="414455"/>
                    </a:solidFill>
                    <a:latin typeface="方正兰亭黑简体" panose="02000000000000000000" pitchFamily="2" charset="-122"/>
                    <a:ea typeface="方正兰亭黑简体" panose="02000000000000000000" pitchFamily="2" charset="-122"/>
                    <a:sym typeface="微软雅黑" panose="020B0503020204020204" pitchFamily="34" charset="-122"/>
                  </a:rPr>
                  <a:t>02</a:t>
                </a:r>
                <a:endParaRPr lang="zh-CN" altLang="en-US" sz="1500" b="1" dirty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FB29FDAC-7D36-49C3-9842-B46D37B9C3D9}"/>
                </a:ext>
              </a:extLst>
            </p:cNvPr>
            <p:cNvSpPr/>
            <p:nvPr/>
          </p:nvSpPr>
          <p:spPr>
            <a:xfrm>
              <a:off x="1954013" y="1965566"/>
              <a:ext cx="1905302" cy="276975"/>
            </a:xfrm>
            <a:prstGeom prst="rect">
              <a:avLst/>
            </a:prstGeom>
          </p:spPr>
          <p:txBody>
            <a:bodyPr wrap="square" lIns="68555" tIns="34278" rIns="68555" bIns="34278">
              <a:spAutoFit/>
            </a:bodyPr>
            <a:lstStyle/>
            <a:p>
              <a:r>
                <a:rPr lang="zh-CN" altLang="en-US" sz="1350" b="1" dirty="0">
                  <a:solidFill>
                    <a:srgbClr val="4144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进阶</a:t>
              </a:r>
              <a:endParaRPr lang="en-US" altLang="zh-CN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矩形 47">
              <a:extLst>
                <a:ext uri="{FF2B5EF4-FFF2-40B4-BE49-F238E27FC236}">
                  <a16:creationId xmlns:a16="http://schemas.microsoft.com/office/drawing/2014/main" id="{85701DBC-35E8-47D8-9C16-2A5C73147E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4013" y="2207751"/>
              <a:ext cx="2384313" cy="1216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55" tIns="34278" rIns="68555" bIns="34278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en-US" altLang="zh-CN" sz="1050" dirty="0">
                  <a:solidFill>
                    <a:schemeClr val="bg1">
                      <a:lumMod val="50000"/>
                    </a:schemeClr>
                  </a:solidFill>
                  <a:sym typeface="微软雅黑" panose="020B0503020204020204" pitchFamily="34" charset="-122"/>
                </a:rPr>
                <a:t>JavaScript</a:t>
              </a: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sym typeface="微软雅黑" panose="020B0503020204020204" pitchFamily="34" charset="-122"/>
                </a:rPr>
                <a:t>进阶</a:t>
              </a:r>
              <a:endParaRPr lang="en-US" altLang="zh-CN" sz="105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en-US" altLang="zh-CN" sz="1050" dirty="0">
                  <a:solidFill>
                    <a:schemeClr val="bg1">
                      <a:lumMod val="50000"/>
                    </a:schemeClr>
                  </a:solidFill>
                  <a:sym typeface="微软雅黑" panose="020B0503020204020204" pitchFamily="34" charset="-122"/>
                </a:rPr>
                <a:t>CSS3 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en-US" altLang="zh-CN" sz="1050" dirty="0">
                  <a:solidFill>
                    <a:schemeClr val="bg1">
                      <a:lumMod val="50000"/>
                    </a:schemeClr>
                  </a:solidFill>
                  <a:sym typeface="微软雅黑" panose="020B0503020204020204" pitchFamily="34" charset="-122"/>
                </a:rPr>
                <a:t>HTML5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en-US" altLang="zh-CN" sz="1050" dirty="0">
                  <a:solidFill>
                    <a:schemeClr val="bg1">
                      <a:lumMod val="50000"/>
                    </a:schemeClr>
                  </a:solidFill>
                  <a:sym typeface="微软雅黑" panose="020B0503020204020204" pitchFamily="34" charset="-122"/>
                </a:rPr>
                <a:t>jQuery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sym typeface="微软雅黑" panose="020B0503020204020204" pitchFamily="34" charset="-122"/>
                </a:rPr>
                <a:t>网络</a:t>
              </a:r>
              <a:endParaRPr lang="en-US" altLang="zh-CN" sz="105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sym typeface="微软雅黑" panose="020B0503020204020204" pitchFamily="34" charset="-122"/>
                </a:rPr>
                <a:t>项目</a:t>
              </a:r>
              <a:endParaRPr lang="en-US" altLang="zh-CN" sz="105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3F59BC17-BC00-452F-A6D8-5B6351395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572" y="637530"/>
            <a:ext cx="2270526" cy="1742127"/>
          </a:xfrm>
          <a:prstGeom prst="rect">
            <a:avLst/>
          </a:prstGeom>
        </p:spPr>
      </p:pic>
      <p:sp>
        <p:nvSpPr>
          <p:cNvPr id="62" name="矩形 61">
            <a:extLst>
              <a:ext uri="{FF2B5EF4-FFF2-40B4-BE49-F238E27FC236}">
                <a16:creationId xmlns:a16="http://schemas.microsoft.com/office/drawing/2014/main" id="{17EE6B30-A8E1-43CA-83B2-5DCC23836BBC}"/>
              </a:ext>
            </a:extLst>
          </p:cNvPr>
          <p:cNvSpPr/>
          <p:nvPr/>
        </p:nvSpPr>
        <p:spPr>
          <a:xfrm>
            <a:off x="4255713" y="1344990"/>
            <a:ext cx="1487317" cy="276975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目标：小米闪购</a:t>
            </a:r>
            <a:endParaRPr lang="en-US" altLang="zh-CN" sz="135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9DA0E28F-DC49-47E4-9061-F9F5F6674973}"/>
              </a:ext>
            </a:extLst>
          </p:cNvPr>
          <p:cNvSpPr/>
          <p:nvPr/>
        </p:nvSpPr>
        <p:spPr>
          <a:xfrm>
            <a:off x="4181304" y="3136636"/>
            <a:ext cx="1830856" cy="276975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r>
              <a:rPr lang="en-US" altLang="zh-CN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：常见网页效果 </a:t>
            </a:r>
            <a:endParaRPr lang="en-US" altLang="zh-CN" sz="135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3CA5BD-FC92-4074-8571-B4057A6AB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8735" y="2697535"/>
            <a:ext cx="618400" cy="2307229"/>
          </a:xfrm>
          <a:prstGeom prst="rect">
            <a:avLst/>
          </a:prstGeom>
        </p:spPr>
      </p:pic>
      <p:sp>
        <p:nvSpPr>
          <p:cNvPr id="64" name="矩形 63">
            <a:extLst>
              <a:ext uri="{FF2B5EF4-FFF2-40B4-BE49-F238E27FC236}">
                <a16:creationId xmlns:a16="http://schemas.microsoft.com/office/drawing/2014/main" id="{FE5D5EDF-0888-4C51-A10E-D91207CCC3A9}"/>
              </a:ext>
            </a:extLst>
          </p:cNvPr>
          <p:cNvSpPr/>
          <p:nvPr/>
        </p:nvSpPr>
        <p:spPr>
          <a:xfrm>
            <a:off x="7037083" y="3158544"/>
            <a:ext cx="1487317" cy="276975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r>
              <a:rPr lang="en-US" altLang="zh-CN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：小米整站 </a:t>
            </a:r>
            <a:endParaRPr lang="en-US" altLang="zh-CN" sz="135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5473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4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4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  <p:bldP spid="6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414620" y="142563"/>
            <a:ext cx="502789" cy="453321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952374" y="231626"/>
            <a:ext cx="2971554" cy="259671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en-US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r>
              <a:rPr lang="en-US" altLang="zh-CN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：小米整站 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006366" y="501586"/>
            <a:ext cx="7291077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8427406" y="345603"/>
            <a:ext cx="193989" cy="174903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63" name="文本框 9"/>
          <p:cNvSpPr txBox="1"/>
          <p:nvPr/>
        </p:nvSpPr>
        <p:spPr>
          <a:xfrm>
            <a:off x="8027484" y="250547"/>
            <a:ext cx="323952" cy="259671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en-US" altLang="zh-CN" sz="1350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12</a:t>
            </a:r>
            <a:endParaRPr lang="zh-CN" altLang="en-US" sz="1350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2" name="图片 1" descr="0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35" y="179070"/>
            <a:ext cx="388620" cy="400050"/>
          </a:xfrm>
          <a:prstGeom prst="rect">
            <a:avLst/>
          </a:prstGeom>
        </p:spPr>
      </p:pic>
      <p:sp>
        <p:nvSpPr>
          <p:cNvPr id="64" name="矩形 63">
            <a:extLst>
              <a:ext uri="{FF2B5EF4-FFF2-40B4-BE49-F238E27FC236}">
                <a16:creationId xmlns:a16="http://schemas.microsoft.com/office/drawing/2014/main" id="{FE5D5EDF-0888-4C51-A10E-D91207CCC3A9}"/>
              </a:ext>
            </a:extLst>
          </p:cNvPr>
          <p:cNvSpPr/>
          <p:nvPr/>
        </p:nvSpPr>
        <p:spPr>
          <a:xfrm>
            <a:off x="1098149" y="877465"/>
            <a:ext cx="1487317" cy="276975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en-US" altLang="zh-CN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电商首页</a:t>
            </a:r>
            <a:endParaRPr lang="en-US" altLang="zh-CN" sz="135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A1F036BD-1597-4C8E-B48D-0907C2DDB75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70739" y="1452376"/>
            <a:ext cx="1584176" cy="1262730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AA4FFEA4-44F0-4A3B-82FE-C993D7EEAFC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953718" y="1459911"/>
            <a:ext cx="1584176" cy="1262731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CAAD7EF5-B460-40B7-80BF-329AA023F39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927420" y="1459986"/>
            <a:ext cx="1584176" cy="1192705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1071F6C3-042C-46CD-A7C7-217A80B5101E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6868548" y="1455907"/>
            <a:ext cx="1757090" cy="1309760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CC35736F-B9D6-4AAB-9E82-FFB9C7414C4D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888442" y="3426723"/>
            <a:ext cx="1748770" cy="1262731"/>
          </a:xfrm>
          <a:prstGeom prst="rect">
            <a:avLst/>
          </a:prstGeom>
        </p:spPr>
      </p:pic>
      <p:pic>
        <p:nvPicPr>
          <p:cNvPr id="74" name="图片 73">
            <a:extLst>
              <a:ext uri="{FF2B5EF4-FFF2-40B4-BE49-F238E27FC236}">
                <a16:creationId xmlns:a16="http://schemas.microsoft.com/office/drawing/2014/main" id="{2C9793AA-BB6C-4CE9-B115-3164045BF83E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3697614" y="3412853"/>
            <a:ext cx="1748771" cy="1290470"/>
          </a:xfrm>
          <a:prstGeom prst="rect">
            <a:avLst/>
          </a:pr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9BAB4DDE-3A70-4495-B5A9-59F4CB6DFB90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6372200" y="3507853"/>
            <a:ext cx="1555890" cy="1181601"/>
          </a:xfrm>
          <a:prstGeom prst="rect">
            <a:avLst/>
          </a:prstGeom>
        </p:spPr>
      </p:pic>
      <p:sp>
        <p:nvSpPr>
          <p:cNvPr id="76" name="矩形 75">
            <a:extLst>
              <a:ext uri="{FF2B5EF4-FFF2-40B4-BE49-F238E27FC236}">
                <a16:creationId xmlns:a16="http://schemas.microsoft.com/office/drawing/2014/main" id="{67163E92-7AAB-4B39-8867-7D0E86CD6E75}"/>
              </a:ext>
            </a:extLst>
          </p:cNvPr>
          <p:cNvSpPr/>
          <p:nvPr/>
        </p:nvSpPr>
        <p:spPr>
          <a:xfrm>
            <a:off x="3143367" y="877465"/>
            <a:ext cx="1487317" cy="276975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en-US" altLang="zh-CN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登陆注册页</a:t>
            </a:r>
            <a:endParaRPr lang="en-US" altLang="zh-CN" sz="135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E2FE50BC-78C3-403B-B27D-B8A80501D417}"/>
              </a:ext>
            </a:extLst>
          </p:cNvPr>
          <p:cNvSpPr/>
          <p:nvPr/>
        </p:nvSpPr>
        <p:spPr>
          <a:xfrm>
            <a:off x="4977031" y="877465"/>
            <a:ext cx="1487317" cy="276975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en-US" altLang="zh-CN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商品详细页</a:t>
            </a:r>
            <a:endParaRPr lang="en-US" altLang="zh-CN" sz="135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964AA610-9BDC-4836-8A0F-F4ABBED00247}"/>
              </a:ext>
            </a:extLst>
          </p:cNvPr>
          <p:cNvSpPr/>
          <p:nvPr/>
        </p:nvSpPr>
        <p:spPr>
          <a:xfrm>
            <a:off x="7044993" y="877465"/>
            <a:ext cx="1487317" cy="276975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en-US" altLang="zh-CN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购物车页</a:t>
            </a:r>
            <a:endParaRPr lang="en-US" altLang="zh-CN" sz="135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5E9F1694-768A-488A-91BB-5CAA2D3D909A}"/>
              </a:ext>
            </a:extLst>
          </p:cNvPr>
          <p:cNvSpPr/>
          <p:nvPr/>
        </p:nvSpPr>
        <p:spPr>
          <a:xfrm>
            <a:off x="1331640" y="2998722"/>
            <a:ext cx="1487317" cy="276975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en-US" altLang="zh-CN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收货地址页</a:t>
            </a:r>
            <a:endParaRPr lang="en-US" altLang="zh-CN" sz="135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8E44C12B-2F28-48FE-8A67-5D0C607A8668}"/>
              </a:ext>
            </a:extLst>
          </p:cNvPr>
          <p:cNvSpPr/>
          <p:nvPr/>
        </p:nvSpPr>
        <p:spPr>
          <a:xfrm>
            <a:off x="3898645" y="3028599"/>
            <a:ext cx="889379" cy="276975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en-US" altLang="zh-CN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订单页</a:t>
            </a:r>
            <a:endParaRPr lang="en-US" altLang="zh-CN" sz="135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D3115369-4813-4E6F-8494-21AC19B8F81B}"/>
              </a:ext>
            </a:extLst>
          </p:cNvPr>
          <p:cNvSpPr/>
          <p:nvPr/>
        </p:nvSpPr>
        <p:spPr>
          <a:xfrm>
            <a:off x="6278114" y="3028599"/>
            <a:ext cx="1487317" cy="276975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en-US" altLang="zh-CN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CN" altLang="en-US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支付页</a:t>
            </a:r>
            <a:endParaRPr lang="en-US" altLang="zh-CN" sz="135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18415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4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4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4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4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4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4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4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76" grpId="0"/>
      <p:bldP spid="77" grpId="0"/>
      <p:bldP spid="78" grpId="0"/>
      <p:bldP spid="79" grpId="0"/>
      <p:bldP spid="80" grpId="0"/>
      <p:bldP spid="8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414620" y="142563"/>
            <a:ext cx="502789" cy="453321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952374" y="231626"/>
            <a:ext cx="2971554" cy="259671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en-US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蝉壳的课程体系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006366" y="501586"/>
            <a:ext cx="7291077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8427406" y="345603"/>
            <a:ext cx="193989" cy="174903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63" name="文本框 9"/>
          <p:cNvSpPr txBox="1"/>
          <p:nvPr/>
        </p:nvSpPr>
        <p:spPr>
          <a:xfrm>
            <a:off x="8027484" y="250547"/>
            <a:ext cx="323952" cy="259671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en-US" altLang="zh-CN" sz="1350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13</a:t>
            </a:r>
            <a:endParaRPr lang="zh-CN" altLang="en-US" sz="1350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2" name="图片 1" descr="0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35" y="179070"/>
            <a:ext cx="388620" cy="40005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69CA3AAD-975D-4D09-A8A9-9CB9EC9B9993}"/>
              </a:ext>
            </a:extLst>
          </p:cNvPr>
          <p:cNvGrpSpPr/>
          <p:nvPr/>
        </p:nvGrpSpPr>
        <p:grpSpPr>
          <a:xfrm>
            <a:off x="1187624" y="1068015"/>
            <a:ext cx="3023548" cy="1652290"/>
            <a:chOff x="1314778" y="1965566"/>
            <a:chExt cx="3023548" cy="1652290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74D45425-8049-44D5-AA8F-DE9296A60BB6}"/>
                </a:ext>
              </a:extLst>
            </p:cNvPr>
            <p:cNvGrpSpPr/>
            <p:nvPr/>
          </p:nvGrpSpPr>
          <p:grpSpPr>
            <a:xfrm>
              <a:off x="1314778" y="2081959"/>
              <a:ext cx="502789" cy="453321"/>
              <a:chOff x="5424755" y="1340768"/>
              <a:chExt cx="670560" cy="604586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E476986F-CC45-4054-9F1F-65896CD3B3F1}"/>
                  </a:ext>
                </a:extLst>
              </p:cNvPr>
              <p:cNvGrpSpPr/>
              <p:nvPr/>
            </p:nvGrpSpPr>
            <p:grpSpPr>
              <a:xfrm>
                <a:off x="5424755" y="1340768"/>
                <a:ext cx="670560" cy="604586"/>
                <a:chOff x="5424755" y="1340768"/>
                <a:chExt cx="670560" cy="604586"/>
              </a:xfrm>
            </p:grpSpPr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1625F044-22A8-407B-AD7F-5B12263B8807}"/>
                    </a:ext>
                  </a:extLst>
                </p:cNvPr>
                <p:cNvGrpSpPr/>
                <p:nvPr/>
              </p:nvGrpSpPr>
              <p:grpSpPr>
                <a:xfrm>
                  <a:off x="5424755" y="1340768"/>
                  <a:ext cx="670560" cy="604586"/>
                  <a:chOff x="3720691" y="2824413"/>
                  <a:chExt cx="1341120" cy="1209172"/>
                </a:xfrm>
              </p:grpSpPr>
              <p:sp>
                <p:nvSpPr>
                  <p:cNvPr id="30" name="Freeform 5">
                    <a:extLst>
                      <a:ext uri="{FF2B5EF4-FFF2-40B4-BE49-F238E27FC236}">
                        <a16:creationId xmlns:a16="http://schemas.microsoft.com/office/drawing/2014/main" id="{4502CDD2-4B7D-4BBF-93A0-744610465B2A}"/>
                      </a:ext>
                    </a:extLst>
                  </p:cNvPr>
                  <p:cNvSpPr/>
                  <p:nvPr/>
                </p:nvSpPr>
                <p:spPr bwMode="auto">
                  <a:xfrm rot="1855731">
                    <a:off x="3720691" y="2824413"/>
                    <a:ext cx="1341120" cy="1209172"/>
                  </a:xfrm>
                  <a:custGeom>
                    <a:avLst/>
                    <a:gdLst>
                      <a:gd name="T0" fmla="*/ 2151 w 2740"/>
                      <a:gd name="T1" fmla="*/ 2315 h 2446"/>
                      <a:gd name="T2" fmla="*/ 2055 w 2740"/>
                      <a:gd name="T3" fmla="*/ 2410 h 2446"/>
                      <a:gd name="T4" fmla="*/ 1918 w 2740"/>
                      <a:gd name="T5" fmla="*/ 2445 h 2446"/>
                      <a:gd name="T6" fmla="*/ 816 w 2740"/>
                      <a:gd name="T7" fmla="*/ 2445 h 2446"/>
                      <a:gd name="T8" fmla="*/ 685 w 2740"/>
                      <a:gd name="T9" fmla="*/ 2410 h 2446"/>
                      <a:gd name="T10" fmla="*/ 589 w 2740"/>
                      <a:gd name="T11" fmla="*/ 2314 h 2446"/>
                      <a:gd name="T12" fmla="*/ 36 w 2740"/>
                      <a:gd name="T13" fmla="*/ 1356 h 2446"/>
                      <a:gd name="T14" fmla="*/ 0 w 2740"/>
                      <a:gd name="T15" fmla="*/ 1223 h 2446"/>
                      <a:gd name="T16" fmla="*/ 36 w 2740"/>
                      <a:gd name="T17" fmla="*/ 1089 h 2446"/>
                      <a:gd name="T18" fmla="*/ 587 w 2740"/>
                      <a:gd name="T19" fmla="*/ 135 h 2446"/>
                      <a:gd name="T20" fmla="*/ 685 w 2740"/>
                      <a:gd name="T21" fmla="*/ 37 h 2446"/>
                      <a:gd name="T22" fmla="*/ 810 w 2740"/>
                      <a:gd name="T23" fmla="*/ 1 h 2446"/>
                      <a:gd name="T24" fmla="*/ 1916 w 2740"/>
                      <a:gd name="T25" fmla="*/ 1 h 2446"/>
                      <a:gd name="T26" fmla="*/ 2055 w 2740"/>
                      <a:gd name="T27" fmla="*/ 37 h 2446"/>
                      <a:gd name="T28" fmla="*/ 2151 w 2740"/>
                      <a:gd name="T29" fmla="*/ 132 h 2446"/>
                      <a:gd name="T30" fmla="*/ 2702 w 2740"/>
                      <a:gd name="T31" fmla="*/ 1086 h 2446"/>
                      <a:gd name="T32" fmla="*/ 2740 w 2740"/>
                      <a:gd name="T33" fmla="*/ 1223 h 2446"/>
                      <a:gd name="T34" fmla="*/ 2701 w 2740"/>
                      <a:gd name="T35" fmla="*/ 1361 h 2446"/>
                      <a:gd name="T36" fmla="*/ 2151 w 2740"/>
                      <a:gd name="T37" fmla="*/ 2315 h 24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2740" h="2446">
                        <a:moveTo>
                          <a:pt x="2151" y="2315"/>
                        </a:moveTo>
                        <a:cubicBezTo>
                          <a:pt x="2128" y="2353"/>
                          <a:pt x="2096" y="2386"/>
                          <a:pt x="2055" y="2410"/>
                        </a:cubicBezTo>
                        <a:cubicBezTo>
                          <a:pt x="2012" y="2435"/>
                          <a:pt x="1965" y="2446"/>
                          <a:pt x="1918" y="2445"/>
                        </a:cubicBezTo>
                        <a:lnTo>
                          <a:pt x="816" y="2445"/>
                        </a:lnTo>
                        <a:cubicBezTo>
                          <a:pt x="772" y="2445"/>
                          <a:pt x="726" y="2434"/>
                          <a:pt x="685" y="2410"/>
                        </a:cubicBezTo>
                        <a:cubicBezTo>
                          <a:pt x="644" y="2386"/>
                          <a:pt x="611" y="2353"/>
                          <a:pt x="589" y="2314"/>
                        </a:cubicBezTo>
                        <a:lnTo>
                          <a:pt x="36" y="1356"/>
                        </a:lnTo>
                        <a:cubicBezTo>
                          <a:pt x="13" y="1317"/>
                          <a:pt x="0" y="1272"/>
                          <a:pt x="0" y="1223"/>
                        </a:cubicBezTo>
                        <a:cubicBezTo>
                          <a:pt x="0" y="1174"/>
                          <a:pt x="13" y="1129"/>
                          <a:pt x="36" y="1089"/>
                        </a:cubicBezTo>
                        <a:lnTo>
                          <a:pt x="587" y="135"/>
                        </a:lnTo>
                        <a:cubicBezTo>
                          <a:pt x="610" y="96"/>
                          <a:pt x="643" y="61"/>
                          <a:pt x="685" y="37"/>
                        </a:cubicBezTo>
                        <a:cubicBezTo>
                          <a:pt x="724" y="14"/>
                          <a:pt x="767" y="2"/>
                          <a:pt x="810" y="1"/>
                        </a:cubicBezTo>
                        <a:lnTo>
                          <a:pt x="1916" y="1"/>
                        </a:lnTo>
                        <a:cubicBezTo>
                          <a:pt x="1963" y="0"/>
                          <a:pt x="2011" y="11"/>
                          <a:pt x="2055" y="37"/>
                        </a:cubicBezTo>
                        <a:cubicBezTo>
                          <a:pt x="2096" y="60"/>
                          <a:pt x="2129" y="93"/>
                          <a:pt x="2151" y="132"/>
                        </a:cubicBezTo>
                        <a:lnTo>
                          <a:pt x="2702" y="1086"/>
                        </a:lnTo>
                        <a:cubicBezTo>
                          <a:pt x="2726" y="1126"/>
                          <a:pt x="2740" y="1173"/>
                          <a:pt x="2740" y="1223"/>
                        </a:cubicBezTo>
                        <a:cubicBezTo>
                          <a:pt x="2740" y="1274"/>
                          <a:pt x="2726" y="1321"/>
                          <a:pt x="2701" y="1361"/>
                        </a:cubicBezTo>
                        <a:lnTo>
                          <a:pt x="2151" y="231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D3D3D3"/>
                      </a:gs>
                      <a:gs pos="100000">
                        <a:srgbClr val="F9F9F9"/>
                      </a:gs>
                    </a:gsLst>
                    <a:lin ang="16200000" scaled="0"/>
                  </a:gradFill>
                  <a:ln w="12700" cap="flat">
                    <a:noFill/>
                    <a:prstDash val="solid"/>
                    <a:miter lim="800000"/>
                  </a:ln>
                  <a:effectLst>
                    <a:outerShdw blurRad="190500" dist="1143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vert="horz" wrap="square" lIns="68562" tIns="34281" rIns="68562" bIns="34281" numCol="1" anchor="t" anchorCtr="0" compatLnSpc="1"/>
                  <a:lstStyle/>
                  <a:p>
                    <a:endParaRPr lang="zh-CN" altLang="en-US" sz="1350">
                      <a:solidFill>
                        <a:srgbClr val="414455"/>
                      </a:solidFill>
                    </a:endParaRPr>
                  </a:p>
                </p:txBody>
              </p:sp>
              <p:sp>
                <p:nvSpPr>
                  <p:cNvPr id="31" name="Freeform 5">
                    <a:extLst>
                      <a:ext uri="{FF2B5EF4-FFF2-40B4-BE49-F238E27FC236}">
                        <a16:creationId xmlns:a16="http://schemas.microsoft.com/office/drawing/2014/main" id="{CCEE08ED-14CB-4834-B2B3-19D553C2832F}"/>
                      </a:ext>
                    </a:extLst>
                  </p:cNvPr>
                  <p:cNvSpPr/>
                  <p:nvPr/>
                </p:nvSpPr>
                <p:spPr bwMode="auto">
                  <a:xfrm rot="1855731">
                    <a:off x="3764581" y="2863367"/>
                    <a:ext cx="1264630" cy="1140208"/>
                  </a:xfrm>
                  <a:custGeom>
                    <a:avLst/>
                    <a:gdLst>
                      <a:gd name="T0" fmla="*/ 2151 w 2740"/>
                      <a:gd name="T1" fmla="*/ 2315 h 2446"/>
                      <a:gd name="T2" fmla="*/ 2055 w 2740"/>
                      <a:gd name="T3" fmla="*/ 2410 h 2446"/>
                      <a:gd name="T4" fmla="*/ 1918 w 2740"/>
                      <a:gd name="T5" fmla="*/ 2445 h 2446"/>
                      <a:gd name="T6" fmla="*/ 816 w 2740"/>
                      <a:gd name="T7" fmla="*/ 2445 h 2446"/>
                      <a:gd name="T8" fmla="*/ 685 w 2740"/>
                      <a:gd name="T9" fmla="*/ 2410 h 2446"/>
                      <a:gd name="T10" fmla="*/ 589 w 2740"/>
                      <a:gd name="T11" fmla="*/ 2314 h 2446"/>
                      <a:gd name="T12" fmla="*/ 36 w 2740"/>
                      <a:gd name="T13" fmla="*/ 1356 h 2446"/>
                      <a:gd name="T14" fmla="*/ 0 w 2740"/>
                      <a:gd name="T15" fmla="*/ 1223 h 2446"/>
                      <a:gd name="T16" fmla="*/ 36 w 2740"/>
                      <a:gd name="T17" fmla="*/ 1089 h 2446"/>
                      <a:gd name="T18" fmla="*/ 587 w 2740"/>
                      <a:gd name="T19" fmla="*/ 135 h 2446"/>
                      <a:gd name="T20" fmla="*/ 685 w 2740"/>
                      <a:gd name="T21" fmla="*/ 37 h 2446"/>
                      <a:gd name="T22" fmla="*/ 810 w 2740"/>
                      <a:gd name="T23" fmla="*/ 1 h 2446"/>
                      <a:gd name="T24" fmla="*/ 1916 w 2740"/>
                      <a:gd name="T25" fmla="*/ 1 h 2446"/>
                      <a:gd name="T26" fmla="*/ 2055 w 2740"/>
                      <a:gd name="T27" fmla="*/ 37 h 2446"/>
                      <a:gd name="T28" fmla="*/ 2151 w 2740"/>
                      <a:gd name="T29" fmla="*/ 132 h 2446"/>
                      <a:gd name="T30" fmla="*/ 2702 w 2740"/>
                      <a:gd name="T31" fmla="*/ 1086 h 2446"/>
                      <a:gd name="T32" fmla="*/ 2740 w 2740"/>
                      <a:gd name="T33" fmla="*/ 1223 h 2446"/>
                      <a:gd name="T34" fmla="*/ 2701 w 2740"/>
                      <a:gd name="T35" fmla="*/ 1361 h 2446"/>
                      <a:gd name="T36" fmla="*/ 2151 w 2740"/>
                      <a:gd name="T37" fmla="*/ 2315 h 24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2740" h="2446">
                        <a:moveTo>
                          <a:pt x="2151" y="2315"/>
                        </a:moveTo>
                        <a:cubicBezTo>
                          <a:pt x="2128" y="2353"/>
                          <a:pt x="2096" y="2386"/>
                          <a:pt x="2055" y="2410"/>
                        </a:cubicBezTo>
                        <a:cubicBezTo>
                          <a:pt x="2012" y="2435"/>
                          <a:pt x="1965" y="2446"/>
                          <a:pt x="1918" y="2445"/>
                        </a:cubicBezTo>
                        <a:lnTo>
                          <a:pt x="816" y="2445"/>
                        </a:lnTo>
                        <a:cubicBezTo>
                          <a:pt x="772" y="2445"/>
                          <a:pt x="726" y="2434"/>
                          <a:pt x="685" y="2410"/>
                        </a:cubicBezTo>
                        <a:cubicBezTo>
                          <a:pt x="644" y="2386"/>
                          <a:pt x="611" y="2353"/>
                          <a:pt x="589" y="2314"/>
                        </a:cubicBezTo>
                        <a:lnTo>
                          <a:pt x="36" y="1356"/>
                        </a:lnTo>
                        <a:cubicBezTo>
                          <a:pt x="13" y="1317"/>
                          <a:pt x="0" y="1272"/>
                          <a:pt x="0" y="1223"/>
                        </a:cubicBezTo>
                        <a:cubicBezTo>
                          <a:pt x="0" y="1174"/>
                          <a:pt x="13" y="1129"/>
                          <a:pt x="36" y="1089"/>
                        </a:cubicBezTo>
                        <a:lnTo>
                          <a:pt x="587" y="135"/>
                        </a:lnTo>
                        <a:cubicBezTo>
                          <a:pt x="610" y="96"/>
                          <a:pt x="643" y="61"/>
                          <a:pt x="685" y="37"/>
                        </a:cubicBezTo>
                        <a:cubicBezTo>
                          <a:pt x="724" y="14"/>
                          <a:pt x="767" y="2"/>
                          <a:pt x="810" y="1"/>
                        </a:cubicBezTo>
                        <a:lnTo>
                          <a:pt x="1916" y="1"/>
                        </a:lnTo>
                        <a:cubicBezTo>
                          <a:pt x="1963" y="0"/>
                          <a:pt x="2011" y="11"/>
                          <a:pt x="2055" y="37"/>
                        </a:cubicBezTo>
                        <a:cubicBezTo>
                          <a:pt x="2096" y="60"/>
                          <a:pt x="2129" y="93"/>
                          <a:pt x="2151" y="132"/>
                        </a:cubicBezTo>
                        <a:lnTo>
                          <a:pt x="2702" y="1086"/>
                        </a:lnTo>
                        <a:cubicBezTo>
                          <a:pt x="2726" y="1126"/>
                          <a:pt x="2740" y="1173"/>
                          <a:pt x="2740" y="1223"/>
                        </a:cubicBezTo>
                        <a:cubicBezTo>
                          <a:pt x="2740" y="1274"/>
                          <a:pt x="2726" y="1321"/>
                          <a:pt x="2701" y="1361"/>
                        </a:cubicBezTo>
                        <a:lnTo>
                          <a:pt x="2151" y="231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D3D3D3"/>
                      </a:gs>
                      <a:gs pos="100000">
                        <a:srgbClr val="F9F9F9"/>
                      </a:gs>
                    </a:gsLst>
                    <a:lin ang="21594000" scaled="0"/>
                  </a:gradFill>
                  <a:ln w="12700" cap="flat">
                    <a:noFill/>
                    <a:prstDash val="solid"/>
                    <a:miter lim="800000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vert="horz" wrap="square" lIns="68562" tIns="34281" rIns="68562" bIns="34281" numCol="1" anchor="t" anchorCtr="0" compatLnSpc="1"/>
                  <a:lstStyle/>
                  <a:p>
                    <a:endParaRPr lang="zh-CN" altLang="en-US" sz="1350">
                      <a:solidFill>
                        <a:srgbClr val="414455"/>
                      </a:solidFill>
                    </a:endParaRPr>
                  </a:p>
                </p:txBody>
              </p:sp>
            </p:grpSp>
            <p:sp>
              <p:nvSpPr>
                <p:cNvPr id="29" name="Freeform 5">
                  <a:extLst>
                    <a:ext uri="{FF2B5EF4-FFF2-40B4-BE49-F238E27FC236}">
                      <a16:creationId xmlns:a16="http://schemas.microsoft.com/office/drawing/2014/main" id="{F458982D-B330-45CE-ABD7-810EDB86CD67}"/>
                    </a:ext>
                  </a:extLst>
                </p:cNvPr>
                <p:cNvSpPr/>
                <p:nvPr/>
              </p:nvSpPr>
              <p:spPr bwMode="auto">
                <a:xfrm rot="1855731">
                  <a:off x="5470180" y="1383052"/>
                  <a:ext cx="576760" cy="520015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414455"/>
                  </a:solidFill>
                  <a:prstDash val="sysDash"/>
                  <a:miter lim="800000"/>
                </a:ln>
                <a:effectLst/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27" name="TextBox 7">
                <a:extLst>
                  <a:ext uri="{FF2B5EF4-FFF2-40B4-BE49-F238E27FC236}">
                    <a16:creationId xmlns:a16="http://schemas.microsoft.com/office/drawing/2014/main" id="{EC8B4C2A-DA16-4376-91DA-E269A7BBFF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72003" y="1484784"/>
                <a:ext cx="576063" cy="3078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500" b="1" dirty="0">
                    <a:solidFill>
                      <a:srgbClr val="414455"/>
                    </a:solidFill>
                    <a:latin typeface="方正兰亭黑简体" panose="02000000000000000000" pitchFamily="2" charset="-122"/>
                    <a:ea typeface="方正兰亭黑简体" panose="02000000000000000000" pitchFamily="2" charset="-122"/>
                    <a:sym typeface="微软雅黑" panose="020B0503020204020204" pitchFamily="34" charset="-122"/>
                  </a:rPr>
                  <a:t>03</a:t>
                </a:r>
                <a:endParaRPr lang="zh-CN" altLang="en-US" sz="1500" b="1" dirty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5CA29FE-3041-4A1D-947E-0B92EB8BEE1C}"/>
                </a:ext>
              </a:extLst>
            </p:cNvPr>
            <p:cNvSpPr/>
            <p:nvPr/>
          </p:nvSpPr>
          <p:spPr>
            <a:xfrm>
              <a:off x="1954012" y="1965566"/>
              <a:ext cx="1809037" cy="276975"/>
            </a:xfrm>
            <a:prstGeom prst="rect">
              <a:avLst/>
            </a:prstGeom>
          </p:spPr>
          <p:txBody>
            <a:bodyPr wrap="square" lIns="68555" tIns="34278" rIns="68555" bIns="34278">
              <a:spAutoFit/>
            </a:bodyPr>
            <a:lstStyle/>
            <a:p>
              <a:r>
                <a:rPr lang="zh-CN" altLang="en-US" sz="1350" b="1" dirty="0">
                  <a:solidFill>
                    <a:srgbClr val="4144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框架</a:t>
              </a:r>
              <a:endParaRPr lang="en-US" altLang="zh-CN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矩形 47">
              <a:extLst>
                <a:ext uri="{FF2B5EF4-FFF2-40B4-BE49-F238E27FC236}">
                  <a16:creationId xmlns:a16="http://schemas.microsoft.com/office/drawing/2014/main" id="{E0319343-2BB6-4A91-91DE-57A649BD6B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4013" y="2207751"/>
              <a:ext cx="2384313" cy="1410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55" tIns="34278" rIns="68555" bIns="34278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en-US" altLang="zh-CN" sz="1050" dirty="0">
                  <a:solidFill>
                    <a:schemeClr val="bg1">
                      <a:lumMod val="50000"/>
                    </a:schemeClr>
                  </a:solidFill>
                  <a:sym typeface="微软雅黑" panose="020B0503020204020204" pitchFamily="34" charset="-122"/>
                </a:rPr>
                <a:t>ES6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en-US" altLang="zh-CN" sz="1050" dirty="0">
                  <a:solidFill>
                    <a:schemeClr val="bg1">
                      <a:lumMod val="50000"/>
                    </a:schemeClr>
                  </a:solidFill>
                  <a:sym typeface="微软雅黑" panose="020B0503020204020204" pitchFamily="34" charset="-122"/>
                </a:rPr>
                <a:t>Webpack Sass   Git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en-US" altLang="zh-CN" sz="1050" dirty="0">
                  <a:solidFill>
                    <a:schemeClr val="bg1">
                      <a:lumMod val="50000"/>
                    </a:schemeClr>
                  </a:solidFill>
                  <a:sym typeface="微软雅黑" panose="020B0503020204020204" pitchFamily="34" charset="-122"/>
                </a:rPr>
                <a:t>VUE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en-US" altLang="zh-CN" sz="1050" dirty="0">
                  <a:solidFill>
                    <a:schemeClr val="bg1">
                      <a:lumMod val="50000"/>
                    </a:schemeClr>
                  </a:solidFill>
                  <a:sym typeface="微软雅黑" panose="020B0503020204020204" pitchFamily="34" charset="-122"/>
                </a:rPr>
                <a:t>React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en-US" altLang="zh-CN" sz="1050" dirty="0">
                  <a:solidFill>
                    <a:schemeClr val="bg1">
                      <a:lumMod val="50000"/>
                    </a:schemeClr>
                  </a:solidFill>
                  <a:sym typeface="微软雅黑" panose="020B0503020204020204" pitchFamily="34" charset="-122"/>
                </a:rPr>
                <a:t>Node.js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sym typeface="微软雅黑" panose="020B0503020204020204" pitchFamily="34" charset="-122"/>
                </a:rPr>
                <a:t>算法和数据结构入门</a:t>
              </a:r>
              <a:endParaRPr lang="en-US" altLang="zh-CN" sz="105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sym typeface="微软雅黑" panose="020B0503020204020204" pitchFamily="34" charset="-122"/>
                </a:rPr>
                <a:t>笔面试题     面试的技巧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3EFF0FC2-1D1D-44DD-B993-010C523D4BF1}"/>
              </a:ext>
            </a:extLst>
          </p:cNvPr>
          <p:cNvGrpSpPr/>
          <p:nvPr/>
        </p:nvGrpSpPr>
        <p:grpSpPr>
          <a:xfrm>
            <a:off x="1166653" y="2813792"/>
            <a:ext cx="3023548" cy="1846190"/>
            <a:chOff x="1314778" y="1965566"/>
            <a:chExt cx="3023548" cy="1846190"/>
          </a:xfrm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28BAADF0-2DB8-48E9-A2D6-6930B968D5F7}"/>
                </a:ext>
              </a:extLst>
            </p:cNvPr>
            <p:cNvGrpSpPr/>
            <p:nvPr/>
          </p:nvGrpSpPr>
          <p:grpSpPr>
            <a:xfrm>
              <a:off x="1314778" y="2081959"/>
              <a:ext cx="502789" cy="453321"/>
              <a:chOff x="5424755" y="1340768"/>
              <a:chExt cx="670560" cy="604586"/>
            </a:xfrm>
          </p:grpSpPr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A35A8D03-0FA6-4936-BA99-2C54E6D336F3}"/>
                  </a:ext>
                </a:extLst>
              </p:cNvPr>
              <p:cNvGrpSpPr/>
              <p:nvPr/>
            </p:nvGrpSpPr>
            <p:grpSpPr>
              <a:xfrm>
                <a:off x="5424755" y="1340768"/>
                <a:ext cx="670560" cy="604586"/>
                <a:chOff x="5424755" y="1340768"/>
                <a:chExt cx="670560" cy="604586"/>
              </a:xfrm>
            </p:grpSpPr>
            <p:grpSp>
              <p:nvGrpSpPr>
                <p:cNvPr id="58" name="组合 57">
                  <a:extLst>
                    <a:ext uri="{FF2B5EF4-FFF2-40B4-BE49-F238E27FC236}">
                      <a16:creationId xmlns:a16="http://schemas.microsoft.com/office/drawing/2014/main" id="{B8DA45FD-7C33-4E2C-9308-B50DD55AB450}"/>
                    </a:ext>
                  </a:extLst>
                </p:cNvPr>
                <p:cNvGrpSpPr/>
                <p:nvPr/>
              </p:nvGrpSpPr>
              <p:grpSpPr>
                <a:xfrm>
                  <a:off x="5424755" y="1340768"/>
                  <a:ext cx="670560" cy="604586"/>
                  <a:chOff x="3720691" y="2824413"/>
                  <a:chExt cx="1341120" cy="1209172"/>
                </a:xfrm>
              </p:grpSpPr>
              <p:sp>
                <p:nvSpPr>
                  <p:cNvPr id="60" name="Freeform 5">
                    <a:extLst>
                      <a:ext uri="{FF2B5EF4-FFF2-40B4-BE49-F238E27FC236}">
                        <a16:creationId xmlns:a16="http://schemas.microsoft.com/office/drawing/2014/main" id="{9F1D8C12-DCE1-45E9-87DC-8F4C03FA66EF}"/>
                      </a:ext>
                    </a:extLst>
                  </p:cNvPr>
                  <p:cNvSpPr/>
                  <p:nvPr/>
                </p:nvSpPr>
                <p:spPr bwMode="auto">
                  <a:xfrm rot="1855731">
                    <a:off x="3720691" y="2824413"/>
                    <a:ext cx="1341120" cy="1209172"/>
                  </a:xfrm>
                  <a:custGeom>
                    <a:avLst/>
                    <a:gdLst>
                      <a:gd name="T0" fmla="*/ 2151 w 2740"/>
                      <a:gd name="T1" fmla="*/ 2315 h 2446"/>
                      <a:gd name="T2" fmla="*/ 2055 w 2740"/>
                      <a:gd name="T3" fmla="*/ 2410 h 2446"/>
                      <a:gd name="T4" fmla="*/ 1918 w 2740"/>
                      <a:gd name="T5" fmla="*/ 2445 h 2446"/>
                      <a:gd name="T6" fmla="*/ 816 w 2740"/>
                      <a:gd name="T7" fmla="*/ 2445 h 2446"/>
                      <a:gd name="T8" fmla="*/ 685 w 2740"/>
                      <a:gd name="T9" fmla="*/ 2410 h 2446"/>
                      <a:gd name="T10" fmla="*/ 589 w 2740"/>
                      <a:gd name="T11" fmla="*/ 2314 h 2446"/>
                      <a:gd name="T12" fmla="*/ 36 w 2740"/>
                      <a:gd name="T13" fmla="*/ 1356 h 2446"/>
                      <a:gd name="T14" fmla="*/ 0 w 2740"/>
                      <a:gd name="T15" fmla="*/ 1223 h 2446"/>
                      <a:gd name="T16" fmla="*/ 36 w 2740"/>
                      <a:gd name="T17" fmla="*/ 1089 h 2446"/>
                      <a:gd name="T18" fmla="*/ 587 w 2740"/>
                      <a:gd name="T19" fmla="*/ 135 h 2446"/>
                      <a:gd name="T20" fmla="*/ 685 w 2740"/>
                      <a:gd name="T21" fmla="*/ 37 h 2446"/>
                      <a:gd name="T22" fmla="*/ 810 w 2740"/>
                      <a:gd name="T23" fmla="*/ 1 h 2446"/>
                      <a:gd name="T24" fmla="*/ 1916 w 2740"/>
                      <a:gd name="T25" fmla="*/ 1 h 2446"/>
                      <a:gd name="T26" fmla="*/ 2055 w 2740"/>
                      <a:gd name="T27" fmla="*/ 37 h 2446"/>
                      <a:gd name="T28" fmla="*/ 2151 w 2740"/>
                      <a:gd name="T29" fmla="*/ 132 h 2446"/>
                      <a:gd name="T30" fmla="*/ 2702 w 2740"/>
                      <a:gd name="T31" fmla="*/ 1086 h 2446"/>
                      <a:gd name="T32" fmla="*/ 2740 w 2740"/>
                      <a:gd name="T33" fmla="*/ 1223 h 2446"/>
                      <a:gd name="T34" fmla="*/ 2701 w 2740"/>
                      <a:gd name="T35" fmla="*/ 1361 h 2446"/>
                      <a:gd name="T36" fmla="*/ 2151 w 2740"/>
                      <a:gd name="T37" fmla="*/ 2315 h 24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2740" h="2446">
                        <a:moveTo>
                          <a:pt x="2151" y="2315"/>
                        </a:moveTo>
                        <a:cubicBezTo>
                          <a:pt x="2128" y="2353"/>
                          <a:pt x="2096" y="2386"/>
                          <a:pt x="2055" y="2410"/>
                        </a:cubicBezTo>
                        <a:cubicBezTo>
                          <a:pt x="2012" y="2435"/>
                          <a:pt x="1965" y="2446"/>
                          <a:pt x="1918" y="2445"/>
                        </a:cubicBezTo>
                        <a:lnTo>
                          <a:pt x="816" y="2445"/>
                        </a:lnTo>
                        <a:cubicBezTo>
                          <a:pt x="772" y="2445"/>
                          <a:pt x="726" y="2434"/>
                          <a:pt x="685" y="2410"/>
                        </a:cubicBezTo>
                        <a:cubicBezTo>
                          <a:pt x="644" y="2386"/>
                          <a:pt x="611" y="2353"/>
                          <a:pt x="589" y="2314"/>
                        </a:cubicBezTo>
                        <a:lnTo>
                          <a:pt x="36" y="1356"/>
                        </a:lnTo>
                        <a:cubicBezTo>
                          <a:pt x="13" y="1317"/>
                          <a:pt x="0" y="1272"/>
                          <a:pt x="0" y="1223"/>
                        </a:cubicBezTo>
                        <a:cubicBezTo>
                          <a:pt x="0" y="1174"/>
                          <a:pt x="13" y="1129"/>
                          <a:pt x="36" y="1089"/>
                        </a:cubicBezTo>
                        <a:lnTo>
                          <a:pt x="587" y="135"/>
                        </a:lnTo>
                        <a:cubicBezTo>
                          <a:pt x="610" y="96"/>
                          <a:pt x="643" y="61"/>
                          <a:pt x="685" y="37"/>
                        </a:cubicBezTo>
                        <a:cubicBezTo>
                          <a:pt x="724" y="14"/>
                          <a:pt x="767" y="2"/>
                          <a:pt x="810" y="1"/>
                        </a:cubicBezTo>
                        <a:lnTo>
                          <a:pt x="1916" y="1"/>
                        </a:lnTo>
                        <a:cubicBezTo>
                          <a:pt x="1963" y="0"/>
                          <a:pt x="2011" y="11"/>
                          <a:pt x="2055" y="37"/>
                        </a:cubicBezTo>
                        <a:cubicBezTo>
                          <a:pt x="2096" y="60"/>
                          <a:pt x="2129" y="93"/>
                          <a:pt x="2151" y="132"/>
                        </a:cubicBezTo>
                        <a:lnTo>
                          <a:pt x="2702" y="1086"/>
                        </a:lnTo>
                        <a:cubicBezTo>
                          <a:pt x="2726" y="1126"/>
                          <a:pt x="2740" y="1173"/>
                          <a:pt x="2740" y="1223"/>
                        </a:cubicBezTo>
                        <a:cubicBezTo>
                          <a:pt x="2740" y="1274"/>
                          <a:pt x="2726" y="1321"/>
                          <a:pt x="2701" y="1361"/>
                        </a:cubicBezTo>
                        <a:lnTo>
                          <a:pt x="2151" y="231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D3D3D3"/>
                      </a:gs>
                      <a:gs pos="100000">
                        <a:srgbClr val="F9F9F9"/>
                      </a:gs>
                    </a:gsLst>
                    <a:lin ang="16200000" scaled="0"/>
                  </a:gradFill>
                  <a:ln w="12700" cap="flat">
                    <a:noFill/>
                    <a:prstDash val="solid"/>
                    <a:miter lim="800000"/>
                  </a:ln>
                  <a:effectLst>
                    <a:outerShdw blurRad="190500" dist="1143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vert="horz" wrap="square" lIns="68562" tIns="34281" rIns="68562" bIns="34281" numCol="1" anchor="t" anchorCtr="0" compatLnSpc="1"/>
                  <a:lstStyle/>
                  <a:p>
                    <a:endParaRPr lang="zh-CN" altLang="en-US" sz="1350">
                      <a:solidFill>
                        <a:srgbClr val="414455"/>
                      </a:solidFill>
                    </a:endParaRPr>
                  </a:p>
                </p:txBody>
              </p:sp>
              <p:sp>
                <p:nvSpPr>
                  <p:cNvPr id="61" name="Freeform 5">
                    <a:extLst>
                      <a:ext uri="{FF2B5EF4-FFF2-40B4-BE49-F238E27FC236}">
                        <a16:creationId xmlns:a16="http://schemas.microsoft.com/office/drawing/2014/main" id="{C2E18F6A-4A47-4B9D-9A2E-14F369102239}"/>
                      </a:ext>
                    </a:extLst>
                  </p:cNvPr>
                  <p:cNvSpPr/>
                  <p:nvPr/>
                </p:nvSpPr>
                <p:spPr bwMode="auto">
                  <a:xfrm rot="1855731">
                    <a:off x="3764581" y="2863367"/>
                    <a:ext cx="1264630" cy="1140208"/>
                  </a:xfrm>
                  <a:custGeom>
                    <a:avLst/>
                    <a:gdLst>
                      <a:gd name="T0" fmla="*/ 2151 w 2740"/>
                      <a:gd name="T1" fmla="*/ 2315 h 2446"/>
                      <a:gd name="T2" fmla="*/ 2055 w 2740"/>
                      <a:gd name="T3" fmla="*/ 2410 h 2446"/>
                      <a:gd name="T4" fmla="*/ 1918 w 2740"/>
                      <a:gd name="T5" fmla="*/ 2445 h 2446"/>
                      <a:gd name="T6" fmla="*/ 816 w 2740"/>
                      <a:gd name="T7" fmla="*/ 2445 h 2446"/>
                      <a:gd name="T8" fmla="*/ 685 w 2740"/>
                      <a:gd name="T9" fmla="*/ 2410 h 2446"/>
                      <a:gd name="T10" fmla="*/ 589 w 2740"/>
                      <a:gd name="T11" fmla="*/ 2314 h 2446"/>
                      <a:gd name="T12" fmla="*/ 36 w 2740"/>
                      <a:gd name="T13" fmla="*/ 1356 h 2446"/>
                      <a:gd name="T14" fmla="*/ 0 w 2740"/>
                      <a:gd name="T15" fmla="*/ 1223 h 2446"/>
                      <a:gd name="T16" fmla="*/ 36 w 2740"/>
                      <a:gd name="T17" fmla="*/ 1089 h 2446"/>
                      <a:gd name="T18" fmla="*/ 587 w 2740"/>
                      <a:gd name="T19" fmla="*/ 135 h 2446"/>
                      <a:gd name="T20" fmla="*/ 685 w 2740"/>
                      <a:gd name="T21" fmla="*/ 37 h 2446"/>
                      <a:gd name="T22" fmla="*/ 810 w 2740"/>
                      <a:gd name="T23" fmla="*/ 1 h 2446"/>
                      <a:gd name="T24" fmla="*/ 1916 w 2740"/>
                      <a:gd name="T25" fmla="*/ 1 h 2446"/>
                      <a:gd name="T26" fmla="*/ 2055 w 2740"/>
                      <a:gd name="T27" fmla="*/ 37 h 2446"/>
                      <a:gd name="T28" fmla="*/ 2151 w 2740"/>
                      <a:gd name="T29" fmla="*/ 132 h 2446"/>
                      <a:gd name="T30" fmla="*/ 2702 w 2740"/>
                      <a:gd name="T31" fmla="*/ 1086 h 2446"/>
                      <a:gd name="T32" fmla="*/ 2740 w 2740"/>
                      <a:gd name="T33" fmla="*/ 1223 h 2446"/>
                      <a:gd name="T34" fmla="*/ 2701 w 2740"/>
                      <a:gd name="T35" fmla="*/ 1361 h 2446"/>
                      <a:gd name="T36" fmla="*/ 2151 w 2740"/>
                      <a:gd name="T37" fmla="*/ 2315 h 24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2740" h="2446">
                        <a:moveTo>
                          <a:pt x="2151" y="2315"/>
                        </a:moveTo>
                        <a:cubicBezTo>
                          <a:pt x="2128" y="2353"/>
                          <a:pt x="2096" y="2386"/>
                          <a:pt x="2055" y="2410"/>
                        </a:cubicBezTo>
                        <a:cubicBezTo>
                          <a:pt x="2012" y="2435"/>
                          <a:pt x="1965" y="2446"/>
                          <a:pt x="1918" y="2445"/>
                        </a:cubicBezTo>
                        <a:lnTo>
                          <a:pt x="816" y="2445"/>
                        </a:lnTo>
                        <a:cubicBezTo>
                          <a:pt x="772" y="2445"/>
                          <a:pt x="726" y="2434"/>
                          <a:pt x="685" y="2410"/>
                        </a:cubicBezTo>
                        <a:cubicBezTo>
                          <a:pt x="644" y="2386"/>
                          <a:pt x="611" y="2353"/>
                          <a:pt x="589" y="2314"/>
                        </a:cubicBezTo>
                        <a:lnTo>
                          <a:pt x="36" y="1356"/>
                        </a:lnTo>
                        <a:cubicBezTo>
                          <a:pt x="13" y="1317"/>
                          <a:pt x="0" y="1272"/>
                          <a:pt x="0" y="1223"/>
                        </a:cubicBezTo>
                        <a:cubicBezTo>
                          <a:pt x="0" y="1174"/>
                          <a:pt x="13" y="1129"/>
                          <a:pt x="36" y="1089"/>
                        </a:cubicBezTo>
                        <a:lnTo>
                          <a:pt x="587" y="135"/>
                        </a:lnTo>
                        <a:cubicBezTo>
                          <a:pt x="610" y="96"/>
                          <a:pt x="643" y="61"/>
                          <a:pt x="685" y="37"/>
                        </a:cubicBezTo>
                        <a:cubicBezTo>
                          <a:pt x="724" y="14"/>
                          <a:pt x="767" y="2"/>
                          <a:pt x="810" y="1"/>
                        </a:cubicBezTo>
                        <a:lnTo>
                          <a:pt x="1916" y="1"/>
                        </a:lnTo>
                        <a:cubicBezTo>
                          <a:pt x="1963" y="0"/>
                          <a:pt x="2011" y="11"/>
                          <a:pt x="2055" y="37"/>
                        </a:cubicBezTo>
                        <a:cubicBezTo>
                          <a:pt x="2096" y="60"/>
                          <a:pt x="2129" y="93"/>
                          <a:pt x="2151" y="132"/>
                        </a:cubicBezTo>
                        <a:lnTo>
                          <a:pt x="2702" y="1086"/>
                        </a:lnTo>
                        <a:cubicBezTo>
                          <a:pt x="2726" y="1126"/>
                          <a:pt x="2740" y="1173"/>
                          <a:pt x="2740" y="1223"/>
                        </a:cubicBezTo>
                        <a:cubicBezTo>
                          <a:pt x="2740" y="1274"/>
                          <a:pt x="2726" y="1321"/>
                          <a:pt x="2701" y="1361"/>
                        </a:cubicBezTo>
                        <a:lnTo>
                          <a:pt x="2151" y="231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D3D3D3"/>
                      </a:gs>
                      <a:gs pos="100000">
                        <a:srgbClr val="F9F9F9"/>
                      </a:gs>
                    </a:gsLst>
                    <a:lin ang="21594000" scaled="0"/>
                  </a:gradFill>
                  <a:ln w="12700" cap="flat">
                    <a:noFill/>
                    <a:prstDash val="solid"/>
                    <a:miter lim="800000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vert="horz" wrap="square" lIns="68562" tIns="34281" rIns="68562" bIns="34281" numCol="1" anchor="t" anchorCtr="0" compatLnSpc="1"/>
                  <a:lstStyle/>
                  <a:p>
                    <a:endParaRPr lang="zh-CN" altLang="en-US" sz="1350">
                      <a:solidFill>
                        <a:srgbClr val="414455"/>
                      </a:solidFill>
                    </a:endParaRPr>
                  </a:p>
                </p:txBody>
              </p:sp>
            </p:grpSp>
            <p:sp>
              <p:nvSpPr>
                <p:cNvPr id="59" name="Freeform 5">
                  <a:extLst>
                    <a:ext uri="{FF2B5EF4-FFF2-40B4-BE49-F238E27FC236}">
                      <a16:creationId xmlns:a16="http://schemas.microsoft.com/office/drawing/2014/main" id="{D8AEBEA8-D236-4CFA-B91E-7FC32A2F8F0D}"/>
                    </a:ext>
                  </a:extLst>
                </p:cNvPr>
                <p:cNvSpPr/>
                <p:nvPr/>
              </p:nvSpPr>
              <p:spPr bwMode="auto">
                <a:xfrm rot="1855731">
                  <a:off x="5470180" y="1383052"/>
                  <a:ext cx="576760" cy="520015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414455"/>
                  </a:solidFill>
                  <a:prstDash val="sysDash"/>
                  <a:miter lim="800000"/>
                </a:ln>
                <a:effectLst/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57" name="TextBox 7">
                <a:extLst>
                  <a:ext uri="{FF2B5EF4-FFF2-40B4-BE49-F238E27FC236}">
                    <a16:creationId xmlns:a16="http://schemas.microsoft.com/office/drawing/2014/main" id="{6C736FB4-BD18-4E0C-ACD0-E53111545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72003" y="1484784"/>
                <a:ext cx="576063" cy="3078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500" b="1" dirty="0">
                    <a:solidFill>
                      <a:srgbClr val="414455"/>
                    </a:solidFill>
                    <a:latin typeface="方正兰亭黑简体" panose="02000000000000000000" pitchFamily="2" charset="-122"/>
                    <a:ea typeface="方正兰亭黑简体" panose="02000000000000000000" pitchFamily="2" charset="-122"/>
                    <a:sym typeface="微软雅黑" panose="020B0503020204020204" pitchFamily="34" charset="-122"/>
                  </a:rPr>
                  <a:t>04</a:t>
                </a:r>
                <a:endParaRPr lang="zh-CN" altLang="en-US" sz="1500" b="1" dirty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FB29FDAC-7D36-49C3-9842-B46D37B9C3D9}"/>
                </a:ext>
              </a:extLst>
            </p:cNvPr>
            <p:cNvSpPr/>
            <p:nvPr/>
          </p:nvSpPr>
          <p:spPr>
            <a:xfrm>
              <a:off x="1954012" y="1965566"/>
              <a:ext cx="1809037" cy="276975"/>
            </a:xfrm>
            <a:prstGeom prst="rect">
              <a:avLst/>
            </a:prstGeom>
          </p:spPr>
          <p:txBody>
            <a:bodyPr wrap="square" lIns="68555" tIns="34278" rIns="68555" bIns="34278">
              <a:spAutoFit/>
            </a:bodyPr>
            <a:lstStyle/>
            <a:p>
              <a:r>
                <a:rPr lang="zh-CN" altLang="en-US" sz="1350" b="1" dirty="0">
                  <a:solidFill>
                    <a:srgbClr val="4144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全栈</a:t>
              </a:r>
              <a:endParaRPr lang="en-US" altLang="zh-CN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矩形 47">
              <a:extLst>
                <a:ext uri="{FF2B5EF4-FFF2-40B4-BE49-F238E27FC236}">
                  <a16:creationId xmlns:a16="http://schemas.microsoft.com/office/drawing/2014/main" id="{85701DBC-35E8-47D8-9C16-2A5C73147E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4013" y="2207751"/>
              <a:ext cx="2384313" cy="1604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55" tIns="34278" rIns="68555" bIns="34278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sym typeface="微软雅黑" panose="020B0503020204020204" pitchFamily="34" charset="-122"/>
                </a:rPr>
                <a:t>前端框架的优化</a:t>
              </a:r>
              <a:endParaRPr lang="en-US" altLang="zh-CN" sz="105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sym typeface="微软雅黑" panose="020B0503020204020204" pitchFamily="34" charset="-122"/>
                </a:rPr>
                <a:t>前端测试</a:t>
              </a:r>
              <a:endParaRPr lang="en-US" altLang="zh-CN" sz="105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en-US" altLang="zh-CN" sz="1050" dirty="0">
                  <a:solidFill>
                    <a:schemeClr val="bg1">
                      <a:lumMod val="50000"/>
                    </a:schemeClr>
                  </a:solidFill>
                  <a:sym typeface="微软雅黑" panose="020B0503020204020204" pitchFamily="34" charset="-122"/>
                </a:rPr>
                <a:t>Linux</a:t>
              </a: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sym typeface="微软雅黑" panose="020B0503020204020204" pitchFamily="34" charset="-122"/>
                </a:rPr>
                <a:t>及</a:t>
              </a:r>
              <a:r>
                <a:rPr lang="en-US" altLang="zh-CN" sz="1050" dirty="0">
                  <a:solidFill>
                    <a:schemeClr val="bg1">
                      <a:lumMod val="50000"/>
                    </a:schemeClr>
                  </a:solidFill>
                  <a:sym typeface="微软雅黑" panose="020B0503020204020204" pitchFamily="34" charset="-122"/>
                </a:rPr>
                <a:t>Web</a:t>
              </a: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sym typeface="微软雅黑" panose="020B0503020204020204" pitchFamily="34" charset="-122"/>
                </a:rPr>
                <a:t>搭建</a:t>
              </a:r>
              <a:endParaRPr lang="en-US" altLang="zh-CN" sz="105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sym typeface="微软雅黑" panose="020B0503020204020204" pitchFamily="34" charset="-122"/>
                </a:rPr>
                <a:t>后端语言</a:t>
              </a:r>
              <a:r>
                <a:rPr lang="en-US" altLang="zh-CN" sz="1050" dirty="0">
                  <a:solidFill>
                    <a:schemeClr val="bg1">
                      <a:lumMod val="50000"/>
                    </a:schemeClr>
                  </a:solidFill>
                  <a:sym typeface="微软雅黑" panose="020B0503020204020204" pitchFamily="34" charset="-122"/>
                </a:rPr>
                <a:t>  </a:t>
              </a: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sym typeface="微软雅黑" panose="020B0503020204020204" pitchFamily="34" charset="-122"/>
                </a:rPr>
                <a:t>数据库</a:t>
              </a:r>
              <a:endParaRPr lang="en-US" altLang="zh-CN" sz="105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sym typeface="微软雅黑" panose="020B0503020204020204" pitchFamily="34" charset="-122"/>
                </a:rPr>
                <a:t>第三方平台 短信 支付 登陆</a:t>
              </a:r>
              <a:endParaRPr lang="en-US" altLang="zh-CN" sz="105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sym typeface="微软雅黑" panose="020B0503020204020204" pitchFamily="34" charset="-122"/>
                </a:rPr>
                <a:t>敏捷开发和</a:t>
              </a:r>
              <a:r>
                <a:rPr lang="en-US" altLang="zh-CN" sz="1050" dirty="0">
                  <a:solidFill>
                    <a:schemeClr val="bg1">
                      <a:lumMod val="50000"/>
                    </a:schemeClr>
                  </a:solidFill>
                  <a:sym typeface="微软雅黑" panose="020B0503020204020204" pitchFamily="34" charset="-122"/>
                </a:rPr>
                <a:t>UML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sym typeface="微软雅黑" panose="020B0503020204020204" pitchFamily="34" charset="-122"/>
                </a:rPr>
                <a:t>算法和设计模式</a:t>
              </a:r>
              <a:endParaRPr lang="en-US" altLang="zh-CN" sz="105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sym typeface="微软雅黑" panose="020B0503020204020204" pitchFamily="34" charset="-122"/>
                </a:rPr>
                <a:t>人工智能</a:t>
              </a:r>
              <a:endParaRPr lang="en-US" altLang="zh-CN" sz="105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endParaRPr>
            </a:p>
          </p:txBody>
        </p:sp>
      </p:grpSp>
      <p:sp>
        <p:nvSpPr>
          <p:cNvPr id="62" name="矩形 61">
            <a:extLst>
              <a:ext uri="{FF2B5EF4-FFF2-40B4-BE49-F238E27FC236}">
                <a16:creationId xmlns:a16="http://schemas.microsoft.com/office/drawing/2014/main" id="{17EE6B30-A8E1-43CA-83B2-5DCC23836BBC}"/>
              </a:ext>
            </a:extLst>
          </p:cNvPr>
          <p:cNvSpPr/>
          <p:nvPr/>
        </p:nvSpPr>
        <p:spPr>
          <a:xfrm>
            <a:off x="4255713" y="1344990"/>
            <a:ext cx="2188495" cy="276975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目标：重构小米网站</a:t>
            </a:r>
            <a:endParaRPr lang="en-US" altLang="zh-CN" sz="135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9DA0E28F-DC49-47E4-9061-F9F5F6674973}"/>
              </a:ext>
            </a:extLst>
          </p:cNvPr>
          <p:cNvSpPr/>
          <p:nvPr/>
        </p:nvSpPr>
        <p:spPr>
          <a:xfrm>
            <a:off x="4272232" y="3096256"/>
            <a:ext cx="3740511" cy="276975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目标：摆脱码农的身份，踏入一流人才的行列 </a:t>
            </a:r>
            <a:endParaRPr lang="en-US" altLang="zh-CN" sz="135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9D042B-825D-46F1-B3FA-5F85D571A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581" y="850171"/>
            <a:ext cx="2385913" cy="134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599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4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978413"/>
            <a:ext cx="2789599" cy="12152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1" name="圆角矩形 70"/>
          <p:cNvSpPr/>
          <p:nvPr/>
        </p:nvSpPr>
        <p:spPr>
          <a:xfrm>
            <a:off x="4086072" y="1950849"/>
            <a:ext cx="4913267" cy="1215263"/>
          </a:xfrm>
          <a:prstGeom prst="round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C00000"/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5003935" y="1950849"/>
            <a:ext cx="4157379" cy="1215263"/>
          </a:xfrm>
          <a:prstGeom prst="rect">
            <a:avLst/>
          </a:prstGeom>
          <a:solidFill>
            <a:srgbClr val="5B5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1" name="TextBox 80"/>
          <p:cNvSpPr txBox="1"/>
          <p:nvPr/>
        </p:nvSpPr>
        <p:spPr>
          <a:xfrm flipH="1">
            <a:off x="4410024" y="2091923"/>
            <a:ext cx="269960" cy="845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95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3</a:t>
            </a:r>
            <a:endParaRPr lang="id-ID" sz="495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12" name="文本框 9"/>
          <p:cNvSpPr txBox="1"/>
          <p:nvPr/>
        </p:nvSpPr>
        <p:spPr>
          <a:xfrm>
            <a:off x="5266774" y="2340678"/>
            <a:ext cx="2329562" cy="375088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en-US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教学计划</a:t>
            </a:r>
          </a:p>
        </p:txBody>
      </p:sp>
      <p:grpSp>
        <p:nvGrpSpPr>
          <p:cNvPr id="171" name="组合 170"/>
          <p:cNvGrpSpPr/>
          <p:nvPr/>
        </p:nvGrpSpPr>
        <p:grpSpPr>
          <a:xfrm>
            <a:off x="2064628" y="1988867"/>
            <a:ext cx="1384430" cy="1248221"/>
            <a:chOff x="3720691" y="2824413"/>
            <a:chExt cx="1341120" cy="1209172"/>
          </a:xfrm>
        </p:grpSpPr>
        <p:sp>
          <p:nvSpPr>
            <p:cNvPr id="172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7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75" name="Freeform 5"/>
          <p:cNvSpPr/>
          <p:nvPr/>
        </p:nvSpPr>
        <p:spPr bwMode="auto">
          <a:xfrm rot="1855731">
            <a:off x="2159429" y="2074341"/>
            <a:ext cx="1194827" cy="1077274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/>
          </a:p>
        </p:txBody>
      </p:sp>
      <p:grpSp>
        <p:nvGrpSpPr>
          <p:cNvPr id="182" name="组合 181"/>
          <p:cNvGrpSpPr/>
          <p:nvPr/>
        </p:nvGrpSpPr>
        <p:grpSpPr>
          <a:xfrm>
            <a:off x="3350801" y="2079269"/>
            <a:ext cx="208734" cy="138347"/>
            <a:chOff x="9482595" y="2565731"/>
            <a:chExt cx="278384" cy="184511"/>
          </a:xfrm>
        </p:grpSpPr>
        <p:sp>
          <p:nvSpPr>
            <p:cNvPr id="183" name="椭圆 182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4" name="椭圆 183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pic>
        <p:nvPicPr>
          <p:cNvPr id="4" name="图片 3" descr="0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005" y="2078990"/>
            <a:ext cx="1114425" cy="114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310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71" grpId="0" bldLvl="0" animBg="1"/>
      <p:bldP spid="72" grpId="0" bldLvl="0" animBg="1"/>
      <p:bldP spid="81" grpId="0"/>
      <p:bldP spid="112" grpId="0"/>
      <p:bldP spid="175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414620" y="142563"/>
            <a:ext cx="502789" cy="453321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952374" y="231626"/>
            <a:ext cx="2971554" cy="259671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en-US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教学方式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006366" y="501586"/>
            <a:ext cx="7291077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8427406" y="345603"/>
            <a:ext cx="193989" cy="174903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63" name="文本框 9"/>
          <p:cNvSpPr txBox="1"/>
          <p:nvPr/>
        </p:nvSpPr>
        <p:spPr>
          <a:xfrm>
            <a:off x="8027484" y="250547"/>
            <a:ext cx="323952" cy="259671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en-US" altLang="zh-CN" sz="1350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15</a:t>
            </a:r>
            <a:endParaRPr lang="zh-CN" altLang="en-US" sz="1350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2" name="图片 1" descr="0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35" y="179070"/>
            <a:ext cx="388620" cy="40005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1D676399-D6E8-4F36-A70B-EF93D4256D9A}"/>
              </a:ext>
            </a:extLst>
          </p:cNvPr>
          <p:cNvSpPr/>
          <p:nvPr/>
        </p:nvSpPr>
        <p:spPr>
          <a:xfrm>
            <a:off x="3707904" y="843558"/>
            <a:ext cx="2016224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6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保障每天至少一小时</a:t>
            </a:r>
            <a:endParaRPr lang="en-US" altLang="zh-CN" sz="160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6E1AFC1-BC02-41A5-9780-1042AB1287E1}"/>
              </a:ext>
            </a:extLst>
          </p:cNvPr>
          <p:cNvSpPr/>
          <p:nvPr/>
        </p:nvSpPr>
        <p:spPr>
          <a:xfrm>
            <a:off x="1331640" y="843559"/>
            <a:ext cx="1872208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en-US" altLang="zh-CN" sz="16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6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知识点录播：</a:t>
            </a:r>
            <a:endParaRPr lang="en-US" altLang="zh-CN" sz="160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C67CAFF-9E13-42B5-8AC5-3912961588DC}"/>
              </a:ext>
            </a:extLst>
          </p:cNvPr>
          <p:cNvSpPr/>
          <p:nvPr/>
        </p:nvSpPr>
        <p:spPr>
          <a:xfrm>
            <a:off x="3707904" y="1392429"/>
            <a:ext cx="2624344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6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课后：看书、练习两小时</a:t>
            </a:r>
            <a:endParaRPr lang="en-US" altLang="zh-CN" sz="160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C87B6B1-CA53-4950-9DE2-DA12BFC8629A}"/>
              </a:ext>
            </a:extLst>
          </p:cNvPr>
          <p:cNvSpPr/>
          <p:nvPr/>
        </p:nvSpPr>
        <p:spPr>
          <a:xfrm>
            <a:off x="1331640" y="1995686"/>
            <a:ext cx="1872208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en-US" altLang="zh-CN" sz="16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6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r>
              <a:rPr lang="en-US" altLang="zh-CN" sz="16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项目直播：</a:t>
            </a:r>
            <a:endParaRPr lang="en-US" altLang="zh-CN" sz="160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A9B9AB5-5D3E-4673-A3D2-6C7F5DDC3A11}"/>
              </a:ext>
            </a:extLst>
          </p:cNvPr>
          <p:cNvSpPr/>
          <p:nvPr/>
        </p:nvSpPr>
        <p:spPr>
          <a:xfrm>
            <a:off x="3707904" y="1995686"/>
            <a:ext cx="2016224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6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每周都有直播</a:t>
            </a:r>
            <a:endParaRPr lang="en-US" altLang="zh-CN" sz="160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60E1661-D185-4763-AFAB-3B8D8B358CBB}"/>
              </a:ext>
            </a:extLst>
          </p:cNvPr>
          <p:cNvSpPr/>
          <p:nvPr/>
        </p:nvSpPr>
        <p:spPr>
          <a:xfrm>
            <a:off x="3716450" y="2512481"/>
            <a:ext cx="2016224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6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答疑随时问</a:t>
            </a:r>
            <a:endParaRPr lang="en-US" altLang="zh-CN" sz="160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7008677-AD0B-411F-B3EC-693453841DC4}"/>
              </a:ext>
            </a:extLst>
          </p:cNvPr>
          <p:cNvSpPr/>
          <p:nvPr/>
        </p:nvSpPr>
        <p:spPr>
          <a:xfrm>
            <a:off x="1331640" y="4484190"/>
            <a:ext cx="1872208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6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一三五公开课说明</a:t>
            </a:r>
            <a:endParaRPr lang="en-US" altLang="zh-CN" sz="160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315DA6A-B7C1-4E15-A656-D8405A4C3184}"/>
              </a:ext>
            </a:extLst>
          </p:cNvPr>
          <p:cNvSpPr/>
          <p:nvPr/>
        </p:nvSpPr>
        <p:spPr>
          <a:xfrm>
            <a:off x="5364088" y="2009393"/>
            <a:ext cx="2016224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6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做好每周学习总结</a:t>
            </a:r>
            <a:endParaRPr lang="en-US" altLang="zh-CN" sz="160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CDE6C79E-DDA0-481E-91E7-8A80106D1E75}"/>
              </a:ext>
            </a:extLst>
          </p:cNvPr>
          <p:cNvSpPr/>
          <p:nvPr/>
        </p:nvSpPr>
        <p:spPr>
          <a:xfrm>
            <a:off x="1331640" y="3083859"/>
            <a:ext cx="2016224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en-US" altLang="zh-CN" sz="16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6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作业：</a:t>
            </a:r>
            <a:endParaRPr lang="en-US" altLang="zh-CN" sz="160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7848156-9703-48DC-BAC2-EF8FDA9AD329}"/>
              </a:ext>
            </a:extLst>
          </p:cNvPr>
          <p:cNvSpPr/>
          <p:nvPr/>
        </p:nvSpPr>
        <p:spPr>
          <a:xfrm>
            <a:off x="3704408" y="3083859"/>
            <a:ext cx="2016224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en-US" altLang="zh-CN" sz="1600" b="1" dirty="0" err="1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estudy</a:t>
            </a:r>
            <a:r>
              <a:rPr lang="zh-CN" altLang="en-US" sz="16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en-US" altLang="zh-CN" sz="160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D9F2183-6A2D-489F-9E95-D95C0D042115}"/>
              </a:ext>
            </a:extLst>
          </p:cNvPr>
          <p:cNvSpPr/>
          <p:nvPr/>
        </p:nvSpPr>
        <p:spPr>
          <a:xfrm>
            <a:off x="5260828" y="3075806"/>
            <a:ext cx="3168352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en-US" altLang="zh-CN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http://estudy.chanke.xyz/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EE90EC0-5362-4206-A83B-DB0E8981F1EA}"/>
              </a:ext>
            </a:extLst>
          </p:cNvPr>
          <p:cNvSpPr/>
          <p:nvPr/>
        </p:nvSpPr>
        <p:spPr>
          <a:xfrm>
            <a:off x="3704408" y="3540702"/>
            <a:ext cx="2016224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en-US" altLang="zh-CN" sz="16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16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用户的</a:t>
            </a:r>
            <a:r>
              <a:rPr lang="en-US" altLang="zh-CN" sz="16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16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</a:t>
            </a:r>
            <a:endParaRPr lang="en-US" altLang="zh-CN" sz="160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01B6AD3-2A08-4832-B051-BE486B6949A8}"/>
              </a:ext>
            </a:extLst>
          </p:cNvPr>
          <p:cNvSpPr/>
          <p:nvPr/>
        </p:nvSpPr>
        <p:spPr>
          <a:xfrm>
            <a:off x="5719739" y="3532649"/>
            <a:ext cx="3168352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en-US" altLang="zh-CN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http://vipgit.chanke.xyz/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278A8EF-8D3B-42D1-8D98-930F8DC782EB}"/>
              </a:ext>
            </a:extLst>
          </p:cNvPr>
          <p:cNvSpPr/>
          <p:nvPr/>
        </p:nvSpPr>
        <p:spPr>
          <a:xfrm>
            <a:off x="3704408" y="4014308"/>
            <a:ext cx="2016224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6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为知笔记</a:t>
            </a:r>
            <a:endParaRPr lang="en-US" altLang="zh-CN" sz="160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472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4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8" grpId="0"/>
      <p:bldP spid="21" grpId="0"/>
      <p:bldP spid="24" grpId="0"/>
      <p:bldP spid="30" grpId="0"/>
      <p:bldP spid="31" grpId="0"/>
      <p:bldP spid="32" grpId="0"/>
      <p:bldP spid="33" grpId="0"/>
      <p:bldP spid="34" grpId="0"/>
      <p:bldP spid="35" grpId="0"/>
      <p:bldP spid="25" grpId="0"/>
      <p:bldP spid="26" grpId="0"/>
      <p:bldP spid="27" grpId="0"/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414620" y="142563"/>
            <a:ext cx="502789" cy="453321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952374" y="231626"/>
            <a:ext cx="2971554" cy="259671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en-US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课程规划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006366" y="501586"/>
            <a:ext cx="7291077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8427406" y="345603"/>
            <a:ext cx="193989" cy="174903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63" name="文本框 9"/>
          <p:cNvSpPr txBox="1"/>
          <p:nvPr/>
        </p:nvSpPr>
        <p:spPr>
          <a:xfrm>
            <a:off x="8027484" y="250547"/>
            <a:ext cx="323952" cy="259671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en-US" altLang="zh-CN" sz="1350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16</a:t>
            </a:r>
            <a:endParaRPr lang="zh-CN" altLang="en-US" sz="1350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2" name="图片 1" descr="0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35" y="179070"/>
            <a:ext cx="388620" cy="400050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46BD4A8-372C-4EC9-ABCF-7D5500264B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35783"/>
              </p:ext>
            </p:extLst>
          </p:nvPr>
        </p:nvGraphicFramePr>
        <p:xfrm>
          <a:off x="1691680" y="894497"/>
          <a:ext cx="3333378" cy="35373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1126">
                  <a:extLst>
                    <a:ext uri="{9D8B030D-6E8A-4147-A177-3AD203B41FA5}">
                      <a16:colId xmlns:a16="http://schemas.microsoft.com/office/drawing/2014/main" val="1843198260"/>
                    </a:ext>
                  </a:extLst>
                </a:gridCol>
                <a:gridCol w="1111126">
                  <a:extLst>
                    <a:ext uri="{9D8B030D-6E8A-4147-A177-3AD203B41FA5}">
                      <a16:colId xmlns:a16="http://schemas.microsoft.com/office/drawing/2014/main" val="1493907776"/>
                    </a:ext>
                  </a:extLst>
                </a:gridCol>
                <a:gridCol w="1111126">
                  <a:extLst>
                    <a:ext uri="{9D8B030D-6E8A-4147-A177-3AD203B41FA5}">
                      <a16:colId xmlns:a16="http://schemas.microsoft.com/office/drawing/2014/main" val="3110866474"/>
                    </a:ext>
                  </a:extLst>
                </a:gridCol>
              </a:tblGrid>
              <a:tr h="282281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课程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老师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周期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380168"/>
                  </a:ext>
                </a:extLst>
              </a:tr>
              <a:tr h="2822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先导课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CC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星期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39580"/>
                  </a:ext>
                </a:extLst>
              </a:tr>
              <a:tr h="2822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JS</a:t>
                      </a:r>
                      <a:r>
                        <a:rPr lang="zh-CN" altLang="en-US" sz="1200" dirty="0"/>
                        <a:t>进阶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CC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星期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10327"/>
                  </a:ext>
                </a:extLst>
              </a:tr>
              <a:tr h="129846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9085736"/>
                  </a:ext>
                </a:extLst>
              </a:tr>
              <a:tr h="2822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CSS3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Aimee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星期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852802"/>
                  </a:ext>
                </a:extLst>
              </a:tr>
              <a:tr h="2822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HTML5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Aimee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星期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743286"/>
                  </a:ext>
                </a:extLst>
              </a:tr>
              <a:tr h="2822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jQuery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Aimee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星期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532331"/>
                  </a:ext>
                </a:extLst>
              </a:tr>
              <a:tr h="1232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编程修养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CC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拓展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527964"/>
                  </a:ext>
                </a:extLst>
              </a:tr>
              <a:tr h="13692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网络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Aimee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星期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672107"/>
                  </a:ext>
                </a:extLst>
              </a:tr>
              <a:tr h="1506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电商整站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Aimee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星期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913730"/>
                  </a:ext>
                </a:extLst>
              </a:tr>
              <a:tr h="1506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 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 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0128067"/>
                  </a:ext>
                </a:extLst>
              </a:tr>
              <a:tr h="1506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ES6</a:t>
                      </a:r>
                      <a:r>
                        <a:rPr lang="zh-CN" altLang="en-US" sz="1200" dirty="0"/>
                        <a:t>核心和框架入门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Lu Wei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星期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087729"/>
                  </a:ext>
                </a:extLst>
              </a:tr>
            </a:tbl>
          </a:graphicData>
        </a:graphic>
      </p:graphicFrame>
      <p:sp>
        <p:nvSpPr>
          <p:cNvPr id="20" name="矩形 19">
            <a:extLst>
              <a:ext uri="{FF2B5EF4-FFF2-40B4-BE49-F238E27FC236}">
                <a16:creationId xmlns:a16="http://schemas.microsoft.com/office/drawing/2014/main" id="{73CAF889-9866-4099-8477-F8EF2F6874D6}"/>
              </a:ext>
            </a:extLst>
          </p:cNvPr>
          <p:cNvSpPr/>
          <p:nvPr/>
        </p:nvSpPr>
        <p:spPr>
          <a:xfrm>
            <a:off x="6228184" y="2236865"/>
            <a:ext cx="1732971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6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总共</a:t>
            </a:r>
            <a:r>
              <a:rPr lang="en-US" altLang="zh-CN" sz="16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</a:t>
            </a:r>
            <a:endParaRPr lang="en-US" altLang="zh-CN" sz="160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756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978413"/>
            <a:ext cx="2789599" cy="12152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1" name="圆角矩形 70"/>
          <p:cNvSpPr/>
          <p:nvPr/>
        </p:nvSpPr>
        <p:spPr>
          <a:xfrm>
            <a:off x="4086072" y="1950849"/>
            <a:ext cx="4913267" cy="1215263"/>
          </a:xfrm>
          <a:prstGeom prst="round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C00000"/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5003935" y="1950849"/>
            <a:ext cx="4157379" cy="1215263"/>
          </a:xfrm>
          <a:prstGeom prst="rect">
            <a:avLst/>
          </a:prstGeom>
          <a:solidFill>
            <a:srgbClr val="5B5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1" name="TextBox 80"/>
          <p:cNvSpPr txBox="1"/>
          <p:nvPr/>
        </p:nvSpPr>
        <p:spPr>
          <a:xfrm flipH="1">
            <a:off x="4410024" y="2091923"/>
            <a:ext cx="269960" cy="845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95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4</a:t>
            </a:r>
            <a:endParaRPr lang="id-ID" sz="495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12" name="文本框 9"/>
          <p:cNvSpPr txBox="1"/>
          <p:nvPr/>
        </p:nvSpPr>
        <p:spPr>
          <a:xfrm>
            <a:off x="5266774" y="2340678"/>
            <a:ext cx="2051694" cy="375088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en-US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蝉壳系统</a:t>
            </a:r>
          </a:p>
        </p:txBody>
      </p:sp>
      <p:grpSp>
        <p:nvGrpSpPr>
          <p:cNvPr id="171" name="组合 170"/>
          <p:cNvGrpSpPr/>
          <p:nvPr/>
        </p:nvGrpSpPr>
        <p:grpSpPr>
          <a:xfrm>
            <a:off x="2064628" y="1988867"/>
            <a:ext cx="1384430" cy="1248221"/>
            <a:chOff x="3720691" y="2824413"/>
            <a:chExt cx="1341120" cy="1209172"/>
          </a:xfrm>
        </p:grpSpPr>
        <p:sp>
          <p:nvSpPr>
            <p:cNvPr id="172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7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75" name="Freeform 5"/>
          <p:cNvSpPr/>
          <p:nvPr/>
        </p:nvSpPr>
        <p:spPr bwMode="auto">
          <a:xfrm rot="1855731">
            <a:off x="2159429" y="2074341"/>
            <a:ext cx="1194827" cy="1077274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/>
          </a:p>
        </p:txBody>
      </p:sp>
      <p:grpSp>
        <p:nvGrpSpPr>
          <p:cNvPr id="182" name="组合 181"/>
          <p:cNvGrpSpPr/>
          <p:nvPr/>
        </p:nvGrpSpPr>
        <p:grpSpPr>
          <a:xfrm>
            <a:off x="3350801" y="2079269"/>
            <a:ext cx="208734" cy="138347"/>
            <a:chOff x="9482595" y="2565731"/>
            <a:chExt cx="278384" cy="184511"/>
          </a:xfrm>
        </p:grpSpPr>
        <p:sp>
          <p:nvSpPr>
            <p:cNvPr id="183" name="椭圆 182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4" name="椭圆 183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pic>
        <p:nvPicPr>
          <p:cNvPr id="4" name="图片 3" descr="0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005" y="2078990"/>
            <a:ext cx="1114425" cy="114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3562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71" grpId="0" bldLvl="0" animBg="1"/>
      <p:bldP spid="72" grpId="0" bldLvl="0" animBg="1"/>
      <p:bldP spid="81" grpId="0"/>
      <p:bldP spid="112" grpId="0"/>
      <p:bldP spid="175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414620" y="142563"/>
            <a:ext cx="502789" cy="453321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952374" y="231626"/>
            <a:ext cx="2971554" cy="259671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en-US" altLang="zh-CN" sz="1350" dirty="0" err="1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estudy</a:t>
            </a:r>
            <a:endParaRPr lang="zh-CN" altLang="en-US" sz="135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4" name="直接连接符 123"/>
          <p:cNvCxnSpPr/>
          <p:nvPr/>
        </p:nvCxnSpPr>
        <p:spPr>
          <a:xfrm>
            <a:off x="1006366" y="501586"/>
            <a:ext cx="7291077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8427406" y="345603"/>
            <a:ext cx="193989" cy="174903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63" name="文本框 9"/>
          <p:cNvSpPr txBox="1"/>
          <p:nvPr/>
        </p:nvSpPr>
        <p:spPr>
          <a:xfrm>
            <a:off x="8027484" y="250547"/>
            <a:ext cx="323952" cy="259671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en-US" altLang="zh-CN" sz="1350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19</a:t>
            </a:r>
            <a:endParaRPr lang="zh-CN" altLang="en-US" sz="1350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2" name="图片 1" descr="0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35" y="179070"/>
            <a:ext cx="388620" cy="4000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FAB2B4D-6BF2-4736-9ACF-263830F69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1131590"/>
            <a:ext cx="6912174" cy="3654328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C4A3CDCC-5478-4150-A01C-E25E3A418A68}"/>
              </a:ext>
            </a:extLst>
          </p:cNvPr>
          <p:cNvSpPr/>
          <p:nvPr/>
        </p:nvSpPr>
        <p:spPr>
          <a:xfrm>
            <a:off x="1193102" y="632070"/>
            <a:ext cx="4170986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6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16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的账户密码是一样的</a:t>
            </a:r>
            <a:endParaRPr lang="en-US" altLang="zh-CN" sz="160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827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414620" y="142563"/>
            <a:ext cx="502789" cy="453321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952374" y="231626"/>
            <a:ext cx="2971554" cy="259671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en-US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蝉壳</a:t>
            </a:r>
            <a:r>
              <a:rPr lang="en-US" altLang="zh-CN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学员个人主页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006366" y="501586"/>
            <a:ext cx="7291077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8427406" y="345603"/>
            <a:ext cx="193989" cy="174903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63" name="文本框 9"/>
          <p:cNvSpPr txBox="1"/>
          <p:nvPr/>
        </p:nvSpPr>
        <p:spPr>
          <a:xfrm>
            <a:off x="8027484" y="250547"/>
            <a:ext cx="323952" cy="259671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en-US" altLang="zh-CN" sz="1350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18</a:t>
            </a:r>
            <a:endParaRPr lang="zh-CN" altLang="en-US" sz="1350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2" name="图片 1" descr="0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35" y="179070"/>
            <a:ext cx="388620" cy="400050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E5B4B036-FD93-4595-947C-666532BC7566}"/>
              </a:ext>
            </a:extLst>
          </p:cNvPr>
          <p:cNvSpPr/>
          <p:nvPr/>
        </p:nvSpPr>
        <p:spPr>
          <a:xfrm>
            <a:off x="3275856" y="742358"/>
            <a:ext cx="4608514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en-US" altLang="zh-CN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http://vip.chanke.xyz/</a:t>
            </a:r>
            <a:r>
              <a:rPr lang="zh-CN" altLang="en-US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学号</a:t>
            </a:r>
            <a:r>
              <a:rPr lang="en-US" altLang="zh-CN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/chanke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8FBBA42-5024-45B4-8E63-172AD932EDFE}"/>
              </a:ext>
            </a:extLst>
          </p:cNvPr>
          <p:cNvSpPr/>
          <p:nvPr/>
        </p:nvSpPr>
        <p:spPr>
          <a:xfrm>
            <a:off x="1268727" y="742358"/>
            <a:ext cx="1574443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6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个人展示网站：</a:t>
            </a:r>
            <a:endParaRPr lang="en-US" altLang="zh-CN" sz="160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A85732-F16D-47DD-91A8-91A0487E583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679"/>
          <a:stretch/>
        </p:blipFill>
        <p:spPr>
          <a:xfrm>
            <a:off x="2094072" y="1673858"/>
            <a:ext cx="5112568" cy="309019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CF83ED0-8FB9-4B98-9251-F311C2FA9DAA}"/>
              </a:ext>
            </a:extLst>
          </p:cNvPr>
          <p:cNvSpPr/>
          <p:nvPr/>
        </p:nvSpPr>
        <p:spPr>
          <a:xfrm>
            <a:off x="2409551" y="1174644"/>
            <a:ext cx="4481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比如：http://vip.chanke.xyz/v02013/chanke/</a:t>
            </a:r>
          </a:p>
        </p:txBody>
      </p:sp>
    </p:spTree>
    <p:extLst>
      <p:ext uri="{BB962C8B-B14F-4D97-AF65-F5344CB8AC3E}">
        <p14:creationId xmlns:p14="http://schemas.microsoft.com/office/powerpoint/2010/main" val="79786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5"/>
          <p:cNvSpPr/>
          <p:nvPr/>
        </p:nvSpPr>
        <p:spPr bwMode="auto">
          <a:xfrm rot="3564117">
            <a:off x="3705581" y="-820187"/>
            <a:ext cx="1701563" cy="153415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/>
          </a:p>
        </p:txBody>
      </p:sp>
      <p:sp>
        <p:nvSpPr>
          <p:cNvPr id="28" name="TextBox 7"/>
          <p:cNvSpPr>
            <a:spLocks noChangeArrowheads="1"/>
          </p:cNvSpPr>
          <p:nvPr/>
        </p:nvSpPr>
        <p:spPr bwMode="auto">
          <a:xfrm>
            <a:off x="4121278" y="60279"/>
            <a:ext cx="882657" cy="489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0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 录</a:t>
            </a:r>
          </a:p>
        </p:txBody>
      </p:sp>
      <p:sp>
        <p:nvSpPr>
          <p:cNvPr id="79" name="Freeform 5"/>
          <p:cNvSpPr/>
          <p:nvPr/>
        </p:nvSpPr>
        <p:spPr bwMode="auto">
          <a:xfrm rot="3564117">
            <a:off x="3782655" y="-750695"/>
            <a:ext cx="1547413" cy="139516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12700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/>
          </a:p>
        </p:txBody>
      </p:sp>
      <p:sp>
        <p:nvSpPr>
          <p:cNvPr id="80" name="TextBox 79"/>
          <p:cNvSpPr txBox="1"/>
          <p:nvPr/>
        </p:nvSpPr>
        <p:spPr>
          <a:xfrm>
            <a:off x="4140064" y="744747"/>
            <a:ext cx="645160" cy="228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CONTENTS</a:t>
            </a:r>
            <a:endParaRPr lang="zh-CN" altLang="en-US" sz="900" b="1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116" name="组合 115"/>
          <p:cNvGrpSpPr/>
          <p:nvPr/>
        </p:nvGrpSpPr>
        <p:grpSpPr>
          <a:xfrm>
            <a:off x="7602782" y="2032281"/>
            <a:ext cx="208734" cy="138347"/>
            <a:chOff x="9482595" y="2565731"/>
            <a:chExt cx="278384" cy="184511"/>
          </a:xfrm>
        </p:grpSpPr>
        <p:sp>
          <p:nvSpPr>
            <p:cNvPr id="117" name="椭圆 116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8" name="椭圆 117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37512648-835B-4001-96F4-B4CF4C05B926}"/>
              </a:ext>
            </a:extLst>
          </p:cNvPr>
          <p:cNvGrpSpPr/>
          <p:nvPr/>
        </p:nvGrpSpPr>
        <p:grpSpPr>
          <a:xfrm>
            <a:off x="1195171" y="2018160"/>
            <a:ext cx="1146468" cy="1566466"/>
            <a:chOff x="1195171" y="2018160"/>
            <a:chExt cx="1146468" cy="1566466"/>
          </a:xfrm>
        </p:grpSpPr>
        <p:grpSp>
          <p:nvGrpSpPr>
            <p:cNvPr id="81" name="组合 80"/>
            <p:cNvGrpSpPr/>
            <p:nvPr/>
          </p:nvGrpSpPr>
          <p:grpSpPr>
            <a:xfrm>
              <a:off x="1341347" y="2018160"/>
              <a:ext cx="896234" cy="808057"/>
              <a:chOff x="3720691" y="2824413"/>
              <a:chExt cx="1341120" cy="1209172"/>
            </a:xfrm>
          </p:grpSpPr>
          <p:sp>
            <p:nvSpPr>
              <p:cNvPr id="8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3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84" name="Freeform 5"/>
            <p:cNvSpPr/>
            <p:nvPr/>
          </p:nvSpPr>
          <p:spPr bwMode="auto">
            <a:xfrm rot="1855731">
              <a:off x="1402719" y="2073492"/>
              <a:ext cx="773492" cy="69739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39" name="Freeform 126"/>
            <p:cNvSpPr>
              <a:spLocks noChangeAspect="1" noEditPoints="1"/>
            </p:cNvSpPr>
            <p:nvPr/>
          </p:nvSpPr>
          <p:spPr bwMode="auto">
            <a:xfrm>
              <a:off x="1639935" y="2256891"/>
              <a:ext cx="293926" cy="367790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rgbClr val="414455"/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1195171" y="2957275"/>
              <a:ext cx="1146468" cy="6273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  <a:spcAft>
                  <a:spcPts val="0"/>
                </a:spcAft>
                <a:defRPr/>
              </a:pPr>
              <a:r>
                <a:rPr lang="en-US" altLang="zh-CN" sz="1200" kern="100" dirty="0">
                  <a:solidFill>
                    <a:srgbClr val="4144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PART 01</a:t>
              </a:r>
            </a:p>
            <a:p>
              <a:pPr algn="ctr">
                <a:spcBef>
                  <a:spcPts val="500"/>
                </a:spcBef>
                <a:spcAft>
                  <a:spcPts val="0"/>
                </a:spcAft>
                <a:defRPr/>
              </a:pPr>
              <a:r>
                <a:rPr lang="zh-CN" altLang="en-US" sz="1500" b="1" kern="100" dirty="0">
                  <a:solidFill>
                    <a:srgbClr val="4144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蝉壳欢迎您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D2A5B3C2-7930-4E5B-912D-768DD28E6A50}"/>
              </a:ext>
            </a:extLst>
          </p:cNvPr>
          <p:cNvGrpSpPr/>
          <p:nvPr/>
        </p:nvGrpSpPr>
        <p:grpSpPr>
          <a:xfrm>
            <a:off x="2395993" y="2018160"/>
            <a:ext cx="954107" cy="1569664"/>
            <a:chOff x="2723230" y="2049670"/>
            <a:chExt cx="954107" cy="1569664"/>
          </a:xfrm>
        </p:grpSpPr>
        <p:grpSp>
          <p:nvGrpSpPr>
            <p:cNvPr id="85" name="组合 84"/>
            <p:cNvGrpSpPr/>
            <p:nvPr/>
          </p:nvGrpSpPr>
          <p:grpSpPr>
            <a:xfrm>
              <a:off x="2761619" y="2049670"/>
              <a:ext cx="861221" cy="776489"/>
              <a:chOff x="3720691" y="2824413"/>
              <a:chExt cx="1341120" cy="1209172"/>
            </a:xfrm>
          </p:grpSpPr>
          <p:sp>
            <p:nvSpPr>
              <p:cNvPr id="86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7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88" name="Freeform 5"/>
            <p:cNvSpPr/>
            <p:nvPr/>
          </p:nvSpPr>
          <p:spPr bwMode="auto">
            <a:xfrm rot="1855731">
              <a:off x="2820593" y="2102841"/>
              <a:ext cx="743274" cy="670147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40" name="Freeform 261"/>
            <p:cNvSpPr/>
            <p:nvPr/>
          </p:nvSpPr>
          <p:spPr bwMode="auto">
            <a:xfrm>
              <a:off x="2989671" y="2270057"/>
              <a:ext cx="389353" cy="389353"/>
            </a:xfrm>
            <a:custGeom>
              <a:avLst/>
              <a:gdLst>
                <a:gd name="T0" fmla="*/ 84 w 86"/>
                <a:gd name="T1" fmla="*/ 13 h 86"/>
                <a:gd name="T2" fmla="*/ 74 w 86"/>
                <a:gd name="T3" fmla="*/ 1 h 86"/>
                <a:gd name="T4" fmla="*/ 72 w 86"/>
                <a:gd name="T5" fmla="*/ 1 h 86"/>
                <a:gd name="T6" fmla="*/ 71 w 86"/>
                <a:gd name="T7" fmla="*/ 1 h 86"/>
                <a:gd name="T8" fmla="*/ 69 w 86"/>
                <a:gd name="T9" fmla="*/ 4 h 86"/>
                <a:gd name="T10" fmla="*/ 69 w 86"/>
                <a:gd name="T11" fmla="*/ 10 h 86"/>
                <a:gd name="T12" fmla="*/ 59 w 86"/>
                <a:gd name="T13" fmla="*/ 10 h 86"/>
                <a:gd name="T14" fmla="*/ 59 w 86"/>
                <a:gd name="T15" fmla="*/ 1 h 86"/>
                <a:gd name="T16" fmla="*/ 58 w 86"/>
                <a:gd name="T17" fmla="*/ 0 h 86"/>
                <a:gd name="T18" fmla="*/ 46 w 86"/>
                <a:gd name="T19" fmla="*/ 0 h 86"/>
                <a:gd name="T20" fmla="*/ 45 w 86"/>
                <a:gd name="T21" fmla="*/ 1 h 86"/>
                <a:gd name="T22" fmla="*/ 45 w 86"/>
                <a:gd name="T23" fmla="*/ 10 h 86"/>
                <a:gd name="T24" fmla="*/ 44 w 86"/>
                <a:gd name="T25" fmla="*/ 13 h 86"/>
                <a:gd name="T26" fmla="*/ 44 w 86"/>
                <a:gd name="T27" fmla="*/ 21 h 86"/>
                <a:gd name="T28" fmla="*/ 45 w 86"/>
                <a:gd name="T29" fmla="*/ 24 h 86"/>
                <a:gd name="T30" fmla="*/ 45 w 86"/>
                <a:gd name="T31" fmla="*/ 27 h 86"/>
                <a:gd name="T32" fmla="*/ 37 w 86"/>
                <a:gd name="T33" fmla="*/ 27 h 86"/>
                <a:gd name="T34" fmla="*/ 37 w 86"/>
                <a:gd name="T35" fmla="*/ 21 h 86"/>
                <a:gd name="T36" fmla="*/ 34 w 86"/>
                <a:gd name="T37" fmla="*/ 18 h 86"/>
                <a:gd name="T38" fmla="*/ 32 w 86"/>
                <a:gd name="T39" fmla="*/ 18 h 86"/>
                <a:gd name="T40" fmla="*/ 29 w 86"/>
                <a:gd name="T41" fmla="*/ 18 h 86"/>
                <a:gd name="T42" fmla="*/ 3 w 86"/>
                <a:gd name="T43" fmla="*/ 30 h 86"/>
                <a:gd name="T44" fmla="*/ 0 w 86"/>
                <a:gd name="T45" fmla="*/ 34 h 86"/>
                <a:gd name="T46" fmla="*/ 3 w 86"/>
                <a:gd name="T47" fmla="*/ 38 h 86"/>
                <a:gd name="T48" fmla="*/ 29 w 86"/>
                <a:gd name="T49" fmla="*/ 50 h 86"/>
                <a:gd name="T50" fmla="*/ 31 w 86"/>
                <a:gd name="T51" fmla="*/ 51 h 86"/>
                <a:gd name="T52" fmla="*/ 34 w 86"/>
                <a:gd name="T53" fmla="*/ 50 h 86"/>
                <a:gd name="T54" fmla="*/ 37 w 86"/>
                <a:gd name="T55" fmla="*/ 47 h 86"/>
                <a:gd name="T56" fmla="*/ 37 w 86"/>
                <a:gd name="T57" fmla="*/ 42 h 86"/>
                <a:gd name="T58" fmla="*/ 45 w 86"/>
                <a:gd name="T59" fmla="*/ 42 h 86"/>
                <a:gd name="T60" fmla="*/ 45 w 86"/>
                <a:gd name="T61" fmla="*/ 85 h 86"/>
                <a:gd name="T62" fmla="*/ 46 w 86"/>
                <a:gd name="T63" fmla="*/ 86 h 86"/>
                <a:gd name="T64" fmla="*/ 58 w 86"/>
                <a:gd name="T65" fmla="*/ 86 h 86"/>
                <a:gd name="T66" fmla="*/ 59 w 86"/>
                <a:gd name="T67" fmla="*/ 85 h 86"/>
                <a:gd name="T68" fmla="*/ 59 w 86"/>
                <a:gd name="T69" fmla="*/ 41 h 86"/>
                <a:gd name="T70" fmla="*/ 62 w 86"/>
                <a:gd name="T71" fmla="*/ 38 h 86"/>
                <a:gd name="T72" fmla="*/ 62 w 86"/>
                <a:gd name="T73" fmla="*/ 30 h 86"/>
                <a:gd name="T74" fmla="*/ 59 w 86"/>
                <a:gd name="T75" fmla="*/ 27 h 86"/>
                <a:gd name="T76" fmla="*/ 59 w 86"/>
                <a:gd name="T77" fmla="*/ 25 h 86"/>
                <a:gd name="T78" fmla="*/ 69 w 86"/>
                <a:gd name="T79" fmla="*/ 25 h 86"/>
                <a:gd name="T80" fmla="*/ 69 w 86"/>
                <a:gd name="T81" fmla="*/ 30 h 86"/>
                <a:gd name="T82" fmla="*/ 71 w 86"/>
                <a:gd name="T83" fmla="*/ 33 h 86"/>
                <a:gd name="T84" fmla="*/ 73 w 86"/>
                <a:gd name="T85" fmla="*/ 34 h 86"/>
                <a:gd name="T86" fmla="*/ 74 w 86"/>
                <a:gd name="T87" fmla="*/ 33 h 86"/>
                <a:gd name="T88" fmla="*/ 84 w 86"/>
                <a:gd name="T89" fmla="*/ 21 h 86"/>
                <a:gd name="T90" fmla="*/ 86 w 86"/>
                <a:gd name="T91" fmla="*/ 17 h 86"/>
                <a:gd name="T92" fmla="*/ 84 w 86"/>
                <a:gd name="T93" fmla="*/ 1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6" h="86">
                  <a:moveTo>
                    <a:pt x="84" y="13"/>
                  </a:moveTo>
                  <a:cubicBezTo>
                    <a:pt x="74" y="1"/>
                    <a:pt x="74" y="1"/>
                    <a:pt x="74" y="1"/>
                  </a:cubicBezTo>
                  <a:cubicBezTo>
                    <a:pt x="73" y="1"/>
                    <a:pt x="73" y="1"/>
                    <a:pt x="72" y="1"/>
                  </a:cubicBezTo>
                  <a:cubicBezTo>
                    <a:pt x="72" y="1"/>
                    <a:pt x="71" y="1"/>
                    <a:pt x="71" y="1"/>
                  </a:cubicBezTo>
                  <a:cubicBezTo>
                    <a:pt x="70" y="2"/>
                    <a:pt x="69" y="3"/>
                    <a:pt x="69" y="4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1"/>
                    <a:pt x="59" y="0"/>
                    <a:pt x="58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1"/>
                    <a:pt x="45" y="1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4" y="11"/>
                    <a:pt x="44" y="12"/>
                    <a:pt x="44" y="13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2"/>
                    <a:pt x="44" y="23"/>
                    <a:pt x="45" y="24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0"/>
                    <a:pt x="36" y="19"/>
                    <a:pt x="34" y="18"/>
                  </a:cubicBezTo>
                  <a:cubicBezTo>
                    <a:pt x="34" y="18"/>
                    <a:pt x="33" y="18"/>
                    <a:pt x="32" y="18"/>
                  </a:cubicBezTo>
                  <a:cubicBezTo>
                    <a:pt x="31" y="18"/>
                    <a:pt x="30" y="18"/>
                    <a:pt x="29" y="18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1"/>
                    <a:pt x="0" y="33"/>
                    <a:pt x="0" y="34"/>
                  </a:cubicBezTo>
                  <a:cubicBezTo>
                    <a:pt x="0" y="36"/>
                    <a:pt x="1" y="38"/>
                    <a:pt x="3" y="38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1"/>
                    <a:pt x="30" y="51"/>
                    <a:pt x="31" y="51"/>
                  </a:cubicBezTo>
                  <a:cubicBezTo>
                    <a:pt x="32" y="51"/>
                    <a:pt x="33" y="51"/>
                    <a:pt x="34" y="50"/>
                  </a:cubicBezTo>
                  <a:cubicBezTo>
                    <a:pt x="36" y="50"/>
                    <a:pt x="37" y="48"/>
                    <a:pt x="37" y="47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6"/>
                    <a:pt x="45" y="86"/>
                    <a:pt x="46" y="86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9" y="86"/>
                    <a:pt x="59" y="86"/>
                    <a:pt x="59" y="85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61" y="41"/>
                    <a:pt x="62" y="40"/>
                    <a:pt x="62" y="38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29"/>
                    <a:pt x="61" y="28"/>
                    <a:pt x="59" y="27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30"/>
                    <a:pt x="69" y="30"/>
                    <a:pt x="69" y="30"/>
                  </a:cubicBezTo>
                  <a:cubicBezTo>
                    <a:pt x="69" y="31"/>
                    <a:pt x="70" y="33"/>
                    <a:pt x="71" y="33"/>
                  </a:cubicBezTo>
                  <a:cubicBezTo>
                    <a:pt x="71" y="34"/>
                    <a:pt x="72" y="34"/>
                    <a:pt x="73" y="34"/>
                  </a:cubicBezTo>
                  <a:cubicBezTo>
                    <a:pt x="73" y="34"/>
                    <a:pt x="74" y="34"/>
                    <a:pt x="74" y="33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5" y="21"/>
                    <a:pt x="86" y="19"/>
                    <a:pt x="86" y="17"/>
                  </a:cubicBezTo>
                  <a:cubicBezTo>
                    <a:pt x="86" y="16"/>
                    <a:pt x="85" y="14"/>
                    <a:pt x="84" y="13"/>
                  </a:cubicBezTo>
                  <a:close/>
                </a:path>
              </a:pathLst>
            </a:custGeom>
            <a:solidFill>
              <a:srgbClr val="414455"/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2723230" y="2991983"/>
              <a:ext cx="954107" cy="6273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  <a:spcAft>
                  <a:spcPts val="0"/>
                </a:spcAft>
                <a:defRPr/>
              </a:pPr>
              <a:r>
                <a:rPr lang="en-US" altLang="zh-CN" sz="1200" kern="100" dirty="0">
                  <a:solidFill>
                    <a:srgbClr val="4144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PART 02</a:t>
              </a:r>
            </a:p>
            <a:p>
              <a:pPr algn="ctr">
                <a:spcBef>
                  <a:spcPts val="500"/>
                </a:spcBef>
                <a:defRPr/>
              </a:pPr>
              <a:r>
                <a:rPr lang="zh-CN" altLang="en-US" sz="1500" b="1" kern="100" dirty="0">
                  <a:solidFill>
                    <a:srgbClr val="4144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课程体系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4E758E77-1499-479C-897C-863A0FDD721C}"/>
              </a:ext>
            </a:extLst>
          </p:cNvPr>
          <p:cNvGrpSpPr/>
          <p:nvPr/>
        </p:nvGrpSpPr>
        <p:grpSpPr>
          <a:xfrm>
            <a:off x="3508512" y="2018160"/>
            <a:ext cx="954108" cy="1569664"/>
            <a:chOff x="4109432" y="2049670"/>
            <a:chExt cx="954108" cy="1569664"/>
          </a:xfrm>
        </p:grpSpPr>
        <p:grpSp>
          <p:nvGrpSpPr>
            <p:cNvPr id="89" name="组合 88"/>
            <p:cNvGrpSpPr/>
            <p:nvPr/>
          </p:nvGrpSpPr>
          <p:grpSpPr>
            <a:xfrm>
              <a:off x="4146473" y="2049670"/>
              <a:ext cx="861221" cy="776489"/>
              <a:chOff x="3720691" y="2824413"/>
              <a:chExt cx="1341120" cy="1209172"/>
            </a:xfrm>
          </p:grpSpPr>
          <p:sp>
            <p:nvSpPr>
              <p:cNvPr id="90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9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92" name="Freeform 5"/>
            <p:cNvSpPr/>
            <p:nvPr/>
          </p:nvSpPr>
          <p:spPr bwMode="auto">
            <a:xfrm rot="1855731">
              <a:off x="4205447" y="2102841"/>
              <a:ext cx="743274" cy="670147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  <p:grpSp>
          <p:nvGrpSpPr>
            <p:cNvPr id="41" name="组合 40"/>
            <p:cNvGrpSpPr>
              <a:grpSpLocks noChangeAspect="1"/>
            </p:cNvGrpSpPr>
            <p:nvPr/>
          </p:nvGrpSpPr>
          <p:grpSpPr>
            <a:xfrm>
              <a:off x="4373991" y="2243555"/>
              <a:ext cx="453151" cy="388719"/>
              <a:chOff x="5084763" y="971548"/>
              <a:chExt cx="323865" cy="277813"/>
            </a:xfrm>
            <a:solidFill>
              <a:srgbClr val="414455"/>
            </a:solidFill>
          </p:grpSpPr>
          <p:sp>
            <p:nvSpPr>
              <p:cNvPr id="42" name="Freeform 301"/>
              <p:cNvSpPr>
                <a:spLocks noEditPoints="1"/>
              </p:cNvSpPr>
              <p:nvPr/>
            </p:nvSpPr>
            <p:spPr bwMode="auto">
              <a:xfrm>
                <a:off x="5191140" y="1031873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3" name="Freeform 302"/>
              <p:cNvSpPr>
                <a:spLocks noEditPoints="1"/>
              </p:cNvSpPr>
              <p:nvPr/>
            </p:nvSpPr>
            <p:spPr bwMode="auto">
              <a:xfrm>
                <a:off x="5084781" y="971548"/>
                <a:ext cx="139701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5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49" name="矩形 48"/>
            <p:cNvSpPr/>
            <p:nvPr/>
          </p:nvSpPr>
          <p:spPr>
            <a:xfrm>
              <a:off x="4109432" y="2991983"/>
              <a:ext cx="954108" cy="6273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  <a:spcAft>
                  <a:spcPts val="0"/>
                </a:spcAft>
                <a:defRPr/>
              </a:pPr>
              <a:r>
                <a:rPr lang="en-US" altLang="zh-CN" sz="1200" kern="100" dirty="0">
                  <a:solidFill>
                    <a:srgbClr val="4144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PART 03</a:t>
              </a:r>
            </a:p>
            <a:p>
              <a:pPr algn="ctr">
                <a:spcBef>
                  <a:spcPts val="500"/>
                </a:spcBef>
                <a:defRPr/>
              </a:pPr>
              <a:r>
                <a:rPr lang="zh-CN" altLang="en-US" sz="1500" b="1" kern="100" dirty="0">
                  <a:solidFill>
                    <a:srgbClr val="4144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教学计划</a:t>
              </a:r>
              <a:endParaRPr lang="en-US" altLang="zh-CN" sz="1500" b="1" kern="1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BE19C48C-1D32-4FC2-8440-BCF213D3CB72}"/>
              </a:ext>
            </a:extLst>
          </p:cNvPr>
          <p:cNvGrpSpPr/>
          <p:nvPr/>
        </p:nvGrpSpPr>
        <p:grpSpPr>
          <a:xfrm>
            <a:off x="5733551" y="2018160"/>
            <a:ext cx="954107" cy="1569664"/>
            <a:chOff x="5466663" y="2049670"/>
            <a:chExt cx="954107" cy="1569664"/>
          </a:xfrm>
        </p:grpSpPr>
        <p:grpSp>
          <p:nvGrpSpPr>
            <p:cNvPr id="93" name="组合 92"/>
            <p:cNvGrpSpPr/>
            <p:nvPr/>
          </p:nvGrpSpPr>
          <p:grpSpPr>
            <a:xfrm>
              <a:off x="5496272" y="2049670"/>
              <a:ext cx="861221" cy="776489"/>
              <a:chOff x="3720691" y="2824413"/>
              <a:chExt cx="1341120" cy="1209172"/>
            </a:xfrm>
          </p:grpSpPr>
          <p:sp>
            <p:nvSpPr>
              <p:cNvPr id="94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95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96" name="Freeform 5"/>
            <p:cNvSpPr/>
            <p:nvPr/>
          </p:nvSpPr>
          <p:spPr bwMode="auto">
            <a:xfrm rot="1855731">
              <a:off x="5555246" y="2102841"/>
              <a:ext cx="743274" cy="670147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46" name="Freeform 9"/>
            <p:cNvSpPr>
              <a:spLocks noEditPoints="1"/>
            </p:cNvSpPr>
            <p:nvPr/>
          </p:nvSpPr>
          <p:spPr bwMode="auto">
            <a:xfrm rot="19469485">
              <a:off x="5739227" y="2253955"/>
              <a:ext cx="375309" cy="399914"/>
            </a:xfrm>
            <a:custGeom>
              <a:avLst/>
              <a:gdLst>
                <a:gd name="T0" fmla="*/ 147 w 243"/>
                <a:gd name="T1" fmla="*/ 240 h 269"/>
                <a:gd name="T2" fmla="*/ 90 w 243"/>
                <a:gd name="T3" fmla="*/ 234 h 269"/>
                <a:gd name="T4" fmla="*/ 147 w 243"/>
                <a:gd name="T5" fmla="*/ 227 h 269"/>
                <a:gd name="T6" fmla="*/ 147 w 243"/>
                <a:gd name="T7" fmla="*/ 243 h 269"/>
                <a:gd name="T8" fmla="*/ 90 w 243"/>
                <a:gd name="T9" fmla="*/ 252 h 269"/>
                <a:gd name="T10" fmla="*/ 96 w 243"/>
                <a:gd name="T11" fmla="*/ 256 h 269"/>
                <a:gd name="T12" fmla="*/ 105 w 243"/>
                <a:gd name="T13" fmla="*/ 262 h 269"/>
                <a:gd name="T14" fmla="*/ 126 w 243"/>
                <a:gd name="T15" fmla="*/ 269 h 269"/>
                <a:gd name="T16" fmla="*/ 138 w 243"/>
                <a:gd name="T17" fmla="*/ 261 h 269"/>
                <a:gd name="T18" fmla="*/ 147 w 243"/>
                <a:gd name="T19" fmla="*/ 256 h 269"/>
                <a:gd name="T20" fmla="*/ 147 w 243"/>
                <a:gd name="T21" fmla="*/ 243 h 269"/>
                <a:gd name="T22" fmla="*/ 128 w 243"/>
                <a:gd name="T23" fmla="*/ 32 h 269"/>
                <a:gd name="T24" fmla="*/ 122 w 243"/>
                <a:gd name="T25" fmla="*/ 0 h 269"/>
                <a:gd name="T26" fmla="*/ 115 w 243"/>
                <a:gd name="T27" fmla="*/ 32 h 269"/>
                <a:gd name="T28" fmla="*/ 54 w 243"/>
                <a:gd name="T29" fmla="*/ 63 h 269"/>
                <a:gd name="T30" fmla="*/ 63 w 243"/>
                <a:gd name="T31" fmla="*/ 63 h 269"/>
                <a:gd name="T32" fmla="*/ 45 w 243"/>
                <a:gd name="T33" fmla="*/ 36 h 269"/>
                <a:gd name="T34" fmla="*/ 36 w 243"/>
                <a:gd name="T35" fmla="*/ 45 h 269"/>
                <a:gd name="T36" fmla="*/ 38 w 243"/>
                <a:gd name="T37" fmla="*/ 122 h 269"/>
                <a:gd name="T38" fmla="*/ 6 w 243"/>
                <a:gd name="T39" fmla="*/ 115 h 269"/>
                <a:gd name="T40" fmla="*/ 6 w 243"/>
                <a:gd name="T41" fmla="*/ 128 h 269"/>
                <a:gd name="T42" fmla="*/ 38 w 243"/>
                <a:gd name="T43" fmla="*/ 122 h 269"/>
                <a:gd name="T44" fmla="*/ 36 w 243"/>
                <a:gd name="T45" fmla="*/ 199 h 269"/>
                <a:gd name="T46" fmla="*/ 40 w 243"/>
                <a:gd name="T47" fmla="*/ 209 h 269"/>
                <a:gd name="T48" fmla="*/ 63 w 243"/>
                <a:gd name="T49" fmla="*/ 189 h 269"/>
                <a:gd name="T50" fmla="*/ 54 w 243"/>
                <a:gd name="T51" fmla="*/ 180 h 269"/>
                <a:gd name="T52" fmla="*/ 180 w 243"/>
                <a:gd name="T53" fmla="*/ 180 h 269"/>
                <a:gd name="T54" fmla="*/ 199 w 243"/>
                <a:gd name="T55" fmla="*/ 208 h 269"/>
                <a:gd name="T56" fmla="*/ 208 w 243"/>
                <a:gd name="T57" fmla="*/ 208 h 269"/>
                <a:gd name="T58" fmla="*/ 189 w 243"/>
                <a:gd name="T59" fmla="*/ 180 h 269"/>
                <a:gd name="T60" fmla="*/ 211 w 243"/>
                <a:gd name="T61" fmla="*/ 115 h 269"/>
                <a:gd name="T62" fmla="*/ 211 w 243"/>
                <a:gd name="T63" fmla="*/ 128 h 269"/>
                <a:gd name="T64" fmla="*/ 243 w 243"/>
                <a:gd name="T65" fmla="*/ 122 h 269"/>
                <a:gd name="T66" fmla="*/ 185 w 243"/>
                <a:gd name="T67" fmla="*/ 65 h 269"/>
                <a:gd name="T68" fmla="*/ 208 w 243"/>
                <a:gd name="T69" fmla="*/ 45 h 269"/>
                <a:gd name="T70" fmla="*/ 199 w 243"/>
                <a:gd name="T71" fmla="*/ 36 h 269"/>
                <a:gd name="T72" fmla="*/ 180 w 243"/>
                <a:gd name="T73" fmla="*/ 63 h 269"/>
                <a:gd name="T74" fmla="*/ 154 w 243"/>
                <a:gd name="T75" fmla="*/ 218 h 269"/>
                <a:gd name="T76" fmla="*/ 96 w 243"/>
                <a:gd name="T77" fmla="*/ 224 h 269"/>
                <a:gd name="T78" fmla="*/ 96 w 243"/>
                <a:gd name="T79" fmla="*/ 211 h 269"/>
                <a:gd name="T80" fmla="*/ 122 w 243"/>
                <a:gd name="T81" fmla="*/ 58 h 269"/>
                <a:gd name="T82" fmla="*/ 148 w 243"/>
                <a:gd name="T83" fmla="*/ 211 h 269"/>
                <a:gd name="T84" fmla="*/ 107 w 243"/>
                <a:gd name="T85" fmla="*/ 76 h 269"/>
                <a:gd name="T86" fmla="*/ 67 w 243"/>
                <a:gd name="T87" fmla="*/ 111 h 269"/>
                <a:gd name="T88" fmla="*/ 72 w 243"/>
                <a:gd name="T89" fmla="*/ 117 h 269"/>
                <a:gd name="T90" fmla="*/ 104 w 243"/>
                <a:gd name="T91" fmla="*/ 82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3" h="269">
                  <a:moveTo>
                    <a:pt x="154" y="234"/>
                  </a:moveTo>
                  <a:cubicBezTo>
                    <a:pt x="154" y="237"/>
                    <a:pt x="151" y="240"/>
                    <a:pt x="147" y="240"/>
                  </a:cubicBezTo>
                  <a:cubicBezTo>
                    <a:pt x="96" y="240"/>
                    <a:pt x="96" y="240"/>
                    <a:pt x="96" y="240"/>
                  </a:cubicBezTo>
                  <a:cubicBezTo>
                    <a:pt x="92" y="240"/>
                    <a:pt x="90" y="237"/>
                    <a:pt x="90" y="234"/>
                  </a:cubicBezTo>
                  <a:cubicBezTo>
                    <a:pt x="90" y="230"/>
                    <a:pt x="92" y="227"/>
                    <a:pt x="96" y="227"/>
                  </a:cubicBezTo>
                  <a:cubicBezTo>
                    <a:pt x="147" y="227"/>
                    <a:pt x="147" y="227"/>
                    <a:pt x="147" y="227"/>
                  </a:cubicBezTo>
                  <a:cubicBezTo>
                    <a:pt x="151" y="227"/>
                    <a:pt x="154" y="230"/>
                    <a:pt x="154" y="234"/>
                  </a:cubicBezTo>
                  <a:close/>
                  <a:moveTo>
                    <a:pt x="147" y="243"/>
                  </a:moveTo>
                  <a:cubicBezTo>
                    <a:pt x="96" y="243"/>
                    <a:pt x="96" y="243"/>
                    <a:pt x="96" y="243"/>
                  </a:cubicBezTo>
                  <a:cubicBezTo>
                    <a:pt x="92" y="243"/>
                    <a:pt x="89" y="247"/>
                    <a:pt x="90" y="252"/>
                  </a:cubicBezTo>
                  <a:cubicBezTo>
                    <a:pt x="91" y="254"/>
                    <a:pt x="93" y="256"/>
                    <a:pt x="96" y="256"/>
                  </a:cubicBezTo>
                  <a:cubicBezTo>
                    <a:pt x="96" y="256"/>
                    <a:pt x="96" y="256"/>
                    <a:pt x="96" y="256"/>
                  </a:cubicBezTo>
                  <a:cubicBezTo>
                    <a:pt x="100" y="256"/>
                    <a:pt x="103" y="258"/>
                    <a:pt x="105" y="261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7" y="266"/>
                    <a:pt x="112" y="269"/>
                    <a:pt x="117" y="269"/>
                  </a:cubicBezTo>
                  <a:cubicBezTo>
                    <a:pt x="126" y="269"/>
                    <a:pt x="126" y="269"/>
                    <a:pt x="126" y="269"/>
                  </a:cubicBezTo>
                  <a:cubicBezTo>
                    <a:pt x="131" y="269"/>
                    <a:pt x="136" y="266"/>
                    <a:pt x="138" y="262"/>
                  </a:cubicBezTo>
                  <a:cubicBezTo>
                    <a:pt x="138" y="261"/>
                    <a:pt x="138" y="261"/>
                    <a:pt x="138" y="261"/>
                  </a:cubicBezTo>
                  <a:cubicBezTo>
                    <a:pt x="140" y="258"/>
                    <a:pt x="143" y="256"/>
                    <a:pt x="147" y="256"/>
                  </a:cubicBezTo>
                  <a:cubicBezTo>
                    <a:pt x="147" y="256"/>
                    <a:pt x="147" y="256"/>
                    <a:pt x="147" y="256"/>
                  </a:cubicBezTo>
                  <a:cubicBezTo>
                    <a:pt x="150" y="256"/>
                    <a:pt x="152" y="254"/>
                    <a:pt x="153" y="252"/>
                  </a:cubicBezTo>
                  <a:cubicBezTo>
                    <a:pt x="155" y="247"/>
                    <a:pt x="151" y="243"/>
                    <a:pt x="147" y="243"/>
                  </a:cubicBezTo>
                  <a:close/>
                  <a:moveTo>
                    <a:pt x="122" y="38"/>
                  </a:moveTo>
                  <a:cubicBezTo>
                    <a:pt x="125" y="38"/>
                    <a:pt x="128" y="36"/>
                    <a:pt x="128" y="32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8" y="3"/>
                    <a:pt x="125" y="0"/>
                    <a:pt x="122" y="0"/>
                  </a:cubicBezTo>
                  <a:cubicBezTo>
                    <a:pt x="118" y="0"/>
                    <a:pt x="115" y="3"/>
                    <a:pt x="115" y="6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6"/>
                    <a:pt x="118" y="38"/>
                    <a:pt x="122" y="38"/>
                  </a:cubicBezTo>
                  <a:close/>
                  <a:moveTo>
                    <a:pt x="54" y="63"/>
                  </a:moveTo>
                  <a:cubicBezTo>
                    <a:pt x="55" y="64"/>
                    <a:pt x="57" y="65"/>
                    <a:pt x="58" y="65"/>
                  </a:cubicBezTo>
                  <a:cubicBezTo>
                    <a:pt x="60" y="65"/>
                    <a:pt x="62" y="64"/>
                    <a:pt x="63" y="63"/>
                  </a:cubicBezTo>
                  <a:cubicBezTo>
                    <a:pt x="65" y="60"/>
                    <a:pt x="65" y="56"/>
                    <a:pt x="63" y="54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3"/>
                    <a:pt x="38" y="33"/>
                    <a:pt x="36" y="36"/>
                  </a:cubicBezTo>
                  <a:cubicBezTo>
                    <a:pt x="33" y="38"/>
                    <a:pt x="33" y="42"/>
                    <a:pt x="36" y="45"/>
                  </a:cubicBezTo>
                  <a:lnTo>
                    <a:pt x="54" y="63"/>
                  </a:lnTo>
                  <a:close/>
                  <a:moveTo>
                    <a:pt x="38" y="122"/>
                  </a:moveTo>
                  <a:cubicBezTo>
                    <a:pt x="38" y="118"/>
                    <a:pt x="36" y="115"/>
                    <a:pt x="32" y="115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3" y="115"/>
                    <a:pt x="0" y="118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6" y="128"/>
                    <a:pt x="38" y="125"/>
                    <a:pt x="38" y="122"/>
                  </a:cubicBezTo>
                  <a:close/>
                  <a:moveTo>
                    <a:pt x="54" y="180"/>
                  </a:moveTo>
                  <a:cubicBezTo>
                    <a:pt x="36" y="199"/>
                    <a:pt x="36" y="199"/>
                    <a:pt x="36" y="199"/>
                  </a:cubicBezTo>
                  <a:cubicBezTo>
                    <a:pt x="33" y="201"/>
                    <a:pt x="33" y="205"/>
                    <a:pt x="36" y="208"/>
                  </a:cubicBezTo>
                  <a:cubicBezTo>
                    <a:pt x="37" y="209"/>
                    <a:pt x="39" y="209"/>
                    <a:pt x="40" y="209"/>
                  </a:cubicBezTo>
                  <a:cubicBezTo>
                    <a:pt x="42" y="209"/>
                    <a:pt x="43" y="209"/>
                    <a:pt x="45" y="208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5" y="187"/>
                    <a:pt x="65" y="183"/>
                    <a:pt x="63" y="180"/>
                  </a:cubicBezTo>
                  <a:cubicBezTo>
                    <a:pt x="60" y="178"/>
                    <a:pt x="56" y="178"/>
                    <a:pt x="54" y="180"/>
                  </a:cubicBezTo>
                  <a:close/>
                  <a:moveTo>
                    <a:pt x="189" y="180"/>
                  </a:moveTo>
                  <a:cubicBezTo>
                    <a:pt x="187" y="178"/>
                    <a:pt x="183" y="178"/>
                    <a:pt x="180" y="180"/>
                  </a:cubicBezTo>
                  <a:cubicBezTo>
                    <a:pt x="178" y="183"/>
                    <a:pt x="178" y="187"/>
                    <a:pt x="180" y="189"/>
                  </a:cubicBezTo>
                  <a:cubicBezTo>
                    <a:pt x="199" y="208"/>
                    <a:pt x="199" y="208"/>
                    <a:pt x="199" y="208"/>
                  </a:cubicBezTo>
                  <a:cubicBezTo>
                    <a:pt x="200" y="209"/>
                    <a:pt x="201" y="209"/>
                    <a:pt x="203" y="209"/>
                  </a:cubicBezTo>
                  <a:cubicBezTo>
                    <a:pt x="205" y="209"/>
                    <a:pt x="206" y="209"/>
                    <a:pt x="208" y="208"/>
                  </a:cubicBezTo>
                  <a:cubicBezTo>
                    <a:pt x="210" y="205"/>
                    <a:pt x="210" y="201"/>
                    <a:pt x="208" y="199"/>
                  </a:cubicBezTo>
                  <a:lnTo>
                    <a:pt x="189" y="180"/>
                  </a:lnTo>
                  <a:close/>
                  <a:moveTo>
                    <a:pt x="237" y="115"/>
                  </a:moveTo>
                  <a:cubicBezTo>
                    <a:pt x="211" y="115"/>
                    <a:pt x="211" y="115"/>
                    <a:pt x="211" y="115"/>
                  </a:cubicBezTo>
                  <a:cubicBezTo>
                    <a:pt x="208" y="115"/>
                    <a:pt x="205" y="118"/>
                    <a:pt x="205" y="122"/>
                  </a:cubicBezTo>
                  <a:cubicBezTo>
                    <a:pt x="205" y="125"/>
                    <a:pt x="208" y="128"/>
                    <a:pt x="211" y="128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40" y="128"/>
                    <a:pt x="243" y="125"/>
                    <a:pt x="243" y="122"/>
                  </a:cubicBezTo>
                  <a:cubicBezTo>
                    <a:pt x="243" y="118"/>
                    <a:pt x="240" y="115"/>
                    <a:pt x="237" y="115"/>
                  </a:cubicBezTo>
                  <a:close/>
                  <a:moveTo>
                    <a:pt x="185" y="65"/>
                  </a:moveTo>
                  <a:cubicBezTo>
                    <a:pt x="187" y="65"/>
                    <a:pt x="188" y="64"/>
                    <a:pt x="189" y="63"/>
                  </a:cubicBezTo>
                  <a:cubicBezTo>
                    <a:pt x="208" y="45"/>
                    <a:pt x="208" y="45"/>
                    <a:pt x="208" y="45"/>
                  </a:cubicBezTo>
                  <a:cubicBezTo>
                    <a:pt x="210" y="42"/>
                    <a:pt x="210" y="38"/>
                    <a:pt x="208" y="36"/>
                  </a:cubicBezTo>
                  <a:cubicBezTo>
                    <a:pt x="205" y="33"/>
                    <a:pt x="201" y="33"/>
                    <a:pt x="199" y="36"/>
                  </a:cubicBezTo>
                  <a:cubicBezTo>
                    <a:pt x="180" y="54"/>
                    <a:pt x="180" y="54"/>
                    <a:pt x="180" y="54"/>
                  </a:cubicBezTo>
                  <a:cubicBezTo>
                    <a:pt x="178" y="56"/>
                    <a:pt x="178" y="60"/>
                    <a:pt x="180" y="63"/>
                  </a:cubicBezTo>
                  <a:cubicBezTo>
                    <a:pt x="182" y="64"/>
                    <a:pt x="183" y="65"/>
                    <a:pt x="185" y="65"/>
                  </a:cubicBezTo>
                  <a:close/>
                  <a:moveTo>
                    <a:pt x="154" y="218"/>
                  </a:moveTo>
                  <a:cubicBezTo>
                    <a:pt x="154" y="221"/>
                    <a:pt x="151" y="224"/>
                    <a:pt x="147" y="224"/>
                  </a:cubicBezTo>
                  <a:cubicBezTo>
                    <a:pt x="96" y="224"/>
                    <a:pt x="96" y="224"/>
                    <a:pt x="96" y="224"/>
                  </a:cubicBezTo>
                  <a:cubicBezTo>
                    <a:pt x="92" y="224"/>
                    <a:pt x="90" y="221"/>
                    <a:pt x="90" y="218"/>
                  </a:cubicBezTo>
                  <a:cubicBezTo>
                    <a:pt x="90" y="214"/>
                    <a:pt x="92" y="211"/>
                    <a:pt x="96" y="211"/>
                  </a:cubicBezTo>
                  <a:cubicBezTo>
                    <a:pt x="92" y="175"/>
                    <a:pt x="54" y="167"/>
                    <a:pt x="54" y="125"/>
                  </a:cubicBezTo>
                  <a:cubicBezTo>
                    <a:pt x="54" y="88"/>
                    <a:pt x="84" y="58"/>
                    <a:pt x="122" y="58"/>
                  </a:cubicBezTo>
                  <a:cubicBezTo>
                    <a:pt x="159" y="58"/>
                    <a:pt x="189" y="88"/>
                    <a:pt x="189" y="125"/>
                  </a:cubicBezTo>
                  <a:cubicBezTo>
                    <a:pt x="189" y="167"/>
                    <a:pt x="152" y="175"/>
                    <a:pt x="148" y="211"/>
                  </a:cubicBezTo>
                  <a:cubicBezTo>
                    <a:pt x="151" y="211"/>
                    <a:pt x="154" y="214"/>
                    <a:pt x="154" y="218"/>
                  </a:cubicBezTo>
                  <a:close/>
                  <a:moveTo>
                    <a:pt x="107" y="76"/>
                  </a:moveTo>
                  <a:cubicBezTo>
                    <a:pt x="106" y="73"/>
                    <a:pt x="103" y="72"/>
                    <a:pt x="101" y="73"/>
                  </a:cubicBezTo>
                  <a:cubicBezTo>
                    <a:pt x="84" y="80"/>
                    <a:pt x="72" y="94"/>
                    <a:pt x="67" y="111"/>
                  </a:cubicBezTo>
                  <a:cubicBezTo>
                    <a:pt x="67" y="113"/>
                    <a:pt x="68" y="116"/>
                    <a:pt x="71" y="117"/>
                  </a:cubicBezTo>
                  <a:cubicBezTo>
                    <a:pt x="71" y="117"/>
                    <a:pt x="72" y="117"/>
                    <a:pt x="72" y="117"/>
                  </a:cubicBezTo>
                  <a:cubicBezTo>
                    <a:pt x="74" y="117"/>
                    <a:pt x="76" y="115"/>
                    <a:pt x="77" y="113"/>
                  </a:cubicBezTo>
                  <a:cubicBezTo>
                    <a:pt x="80" y="99"/>
                    <a:pt x="91" y="87"/>
                    <a:pt x="104" y="82"/>
                  </a:cubicBezTo>
                  <a:cubicBezTo>
                    <a:pt x="107" y="81"/>
                    <a:pt x="108" y="78"/>
                    <a:pt x="107" y="76"/>
                  </a:cubicBezTo>
                  <a:close/>
                </a:path>
              </a:pathLst>
            </a:custGeom>
            <a:solidFill>
              <a:srgbClr val="414455"/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5466663" y="2991983"/>
              <a:ext cx="954107" cy="6273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  <a:spcAft>
                  <a:spcPts val="0"/>
                </a:spcAft>
                <a:defRPr/>
              </a:pPr>
              <a:r>
                <a:rPr lang="en-US" altLang="zh-CN" sz="1200" kern="100" dirty="0">
                  <a:solidFill>
                    <a:srgbClr val="4144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PART 05</a:t>
              </a:r>
            </a:p>
            <a:p>
              <a:pPr algn="ctr">
                <a:spcBef>
                  <a:spcPts val="500"/>
                </a:spcBef>
                <a:spcAft>
                  <a:spcPts val="0"/>
                </a:spcAft>
                <a:defRPr/>
              </a:pPr>
              <a:r>
                <a:rPr lang="zh-CN" altLang="en-US" sz="1500" b="1" kern="100" dirty="0">
                  <a:solidFill>
                    <a:srgbClr val="4144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老师寄语</a:t>
              </a:r>
              <a:endParaRPr lang="en-US" altLang="zh-CN" sz="1500" b="1" kern="1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5DD07350-5FFC-4AC1-A161-3EFF680E6EDC}"/>
              </a:ext>
            </a:extLst>
          </p:cNvPr>
          <p:cNvGrpSpPr/>
          <p:nvPr/>
        </p:nvGrpSpPr>
        <p:grpSpPr>
          <a:xfrm>
            <a:off x="6846070" y="2018160"/>
            <a:ext cx="864222" cy="1582889"/>
            <a:chOff x="6846070" y="2092412"/>
            <a:chExt cx="864222" cy="1582889"/>
          </a:xfrm>
        </p:grpSpPr>
        <p:grpSp>
          <p:nvGrpSpPr>
            <p:cNvPr id="97" name="组合 96"/>
            <p:cNvGrpSpPr/>
            <p:nvPr/>
          </p:nvGrpSpPr>
          <p:grpSpPr>
            <a:xfrm>
              <a:off x="6846070" y="2092412"/>
              <a:ext cx="861221" cy="776489"/>
              <a:chOff x="3720691" y="2824413"/>
              <a:chExt cx="1341120" cy="1209172"/>
            </a:xfrm>
          </p:grpSpPr>
          <p:sp>
            <p:nvSpPr>
              <p:cNvPr id="98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99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100" name="Freeform 5"/>
            <p:cNvSpPr/>
            <p:nvPr/>
          </p:nvSpPr>
          <p:spPr bwMode="auto">
            <a:xfrm rot="1855731">
              <a:off x="6905044" y="2145583"/>
              <a:ext cx="743274" cy="670147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47" name="Freeform 206"/>
            <p:cNvSpPr>
              <a:spLocks noChangeAspect="1" noEditPoints="1"/>
            </p:cNvSpPr>
            <p:nvPr/>
          </p:nvSpPr>
          <p:spPr bwMode="auto">
            <a:xfrm>
              <a:off x="7155327" y="2285828"/>
              <a:ext cx="321462" cy="388580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rgbClr val="414455"/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6925590" y="3047950"/>
              <a:ext cx="784702" cy="6273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  <a:spcAft>
                  <a:spcPts val="0"/>
                </a:spcAft>
                <a:defRPr/>
              </a:pPr>
              <a:r>
                <a:rPr lang="en-US" altLang="zh-CN" sz="1200" kern="100" dirty="0">
                  <a:solidFill>
                    <a:srgbClr val="4144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PART 06</a:t>
              </a:r>
            </a:p>
            <a:p>
              <a:pPr algn="ctr">
                <a:spcBef>
                  <a:spcPts val="500"/>
                </a:spcBef>
                <a:spcAft>
                  <a:spcPts val="0"/>
                </a:spcAft>
                <a:defRPr/>
              </a:pPr>
              <a:r>
                <a:rPr lang="en-US" altLang="zh-CN" sz="1500" b="1" kern="100" dirty="0">
                  <a:solidFill>
                    <a:srgbClr val="4144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Q&amp;A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A165DCA3-1C07-42C7-9759-3F9E66CFD9C4}"/>
              </a:ext>
            </a:extLst>
          </p:cNvPr>
          <p:cNvGrpSpPr/>
          <p:nvPr/>
        </p:nvGrpSpPr>
        <p:grpSpPr>
          <a:xfrm>
            <a:off x="4621032" y="2018160"/>
            <a:ext cx="954107" cy="1569664"/>
            <a:chOff x="4109434" y="2049670"/>
            <a:chExt cx="954107" cy="1569664"/>
          </a:xfrm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63A1CA35-EC9A-4D18-AFFE-4EE853699157}"/>
                </a:ext>
              </a:extLst>
            </p:cNvPr>
            <p:cNvGrpSpPr/>
            <p:nvPr/>
          </p:nvGrpSpPr>
          <p:grpSpPr>
            <a:xfrm>
              <a:off x="4146473" y="2049670"/>
              <a:ext cx="861221" cy="776489"/>
              <a:chOff x="3720691" y="2824413"/>
              <a:chExt cx="1341120" cy="1209172"/>
            </a:xfrm>
          </p:grpSpPr>
          <p:sp>
            <p:nvSpPr>
              <p:cNvPr id="60" name="Freeform 5">
                <a:extLst>
                  <a:ext uri="{FF2B5EF4-FFF2-40B4-BE49-F238E27FC236}">
                    <a16:creationId xmlns:a16="http://schemas.microsoft.com/office/drawing/2014/main" id="{BE96E38A-D2DD-46D7-B674-EE0F9AFF5FD6}"/>
                  </a:ext>
                </a:extLst>
              </p:cNvPr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1" name="Freeform 5">
                <a:extLst>
                  <a:ext uri="{FF2B5EF4-FFF2-40B4-BE49-F238E27FC236}">
                    <a16:creationId xmlns:a16="http://schemas.microsoft.com/office/drawing/2014/main" id="{E8A91984-0043-45EE-9063-41C7FA5F0292}"/>
                  </a:ext>
                </a:extLst>
              </p:cNvPr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3E55576C-9C96-4984-88BF-BC243273DC96}"/>
                </a:ext>
              </a:extLst>
            </p:cNvPr>
            <p:cNvSpPr/>
            <p:nvPr/>
          </p:nvSpPr>
          <p:spPr bwMode="auto">
            <a:xfrm rot="1855731">
              <a:off x="4205447" y="2102841"/>
              <a:ext cx="743274" cy="670147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2BA5DF9C-1910-4BF4-88E6-B0646EBAA66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73991" y="2243555"/>
              <a:ext cx="453151" cy="388719"/>
              <a:chOff x="5084763" y="971548"/>
              <a:chExt cx="323865" cy="277813"/>
            </a:xfrm>
            <a:solidFill>
              <a:srgbClr val="414455"/>
            </a:solidFill>
          </p:grpSpPr>
          <p:sp>
            <p:nvSpPr>
              <p:cNvPr id="57" name="Freeform 301">
                <a:extLst>
                  <a:ext uri="{FF2B5EF4-FFF2-40B4-BE49-F238E27FC236}">
                    <a16:creationId xmlns:a16="http://schemas.microsoft.com/office/drawing/2014/main" id="{4C057809-8533-4BD3-9E95-0A34C43602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91140" y="1031873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8" name="Freeform 302">
                <a:extLst>
                  <a:ext uri="{FF2B5EF4-FFF2-40B4-BE49-F238E27FC236}">
                    <a16:creationId xmlns:a16="http://schemas.microsoft.com/office/drawing/2014/main" id="{2FF0A420-5A07-4814-A75D-8C8D127935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84781" y="971548"/>
                <a:ext cx="139701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9" name="Freeform 303">
                <a:extLst>
                  <a:ext uri="{FF2B5EF4-FFF2-40B4-BE49-F238E27FC236}">
                    <a16:creationId xmlns:a16="http://schemas.microsoft.com/office/drawing/2014/main" id="{21C8F74F-0495-4617-A366-DF2083F06A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E07550B9-7527-4D93-B58C-BE9F0C95948D}"/>
                </a:ext>
              </a:extLst>
            </p:cNvPr>
            <p:cNvSpPr/>
            <p:nvPr/>
          </p:nvSpPr>
          <p:spPr>
            <a:xfrm>
              <a:off x="4109434" y="2991983"/>
              <a:ext cx="954107" cy="6273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  <a:spcAft>
                  <a:spcPts val="0"/>
                </a:spcAft>
                <a:defRPr/>
              </a:pPr>
              <a:r>
                <a:rPr lang="en-US" altLang="zh-CN" sz="1200" kern="100" dirty="0">
                  <a:solidFill>
                    <a:srgbClr val="4144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PART 04</a:t>
              </a:r>
            </a:p>
            <a:p>
              <a:pPr algn="ctr">
                <a:spcBef>
                  <a:spcPts val="500"/>
                </a:spcBef>
                <a:defRPr/>
              </a:pPr>
              <a:r>
                <a:rPr lang="zh-CN" altLang="en-US" sz="1500" b="1" kern="100" dirty="0">
                  <a:solidFill>
                    <a:srgbClr val="4144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蝉壳系统</a:t>
              </a:r>
              <a:endParaRPr lang="en-US" altLang="zh-CN" sz="1500" b="1" kern="1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1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1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bldLvl="0" animBg="1"/>
      <p:bldP spid="28" grpId="0"/>
      <p:bldP spid="79" grpId="0" bldLvl="0" animBg="1"/>
      <p:bldP spid="8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414620" y="142563"/>
            <a:ext cx="502789" cy="453321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952374" y="231626"/>
            <a:ext cx="2971554" cy="259671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en-US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蝉壳</a:t>
            </a:r>
            <a:r>
              <a:rPr lang="en-US" altLang="zh-CN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006366" y="501586"/>
            <a:ext cx="7291077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8427406" y="345603"/>
            <a:ext cx="193989" cy="174903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63" name="文本框 9"/>
          <p:cNvSpPr txBox="1"/>
          <p:nvPr/>
        </p:nvSpPr>
        <p:spPr>
          <a:xfrm>
            <a:off x="8027484" y="250547"/>
            <a:ext cx="323952" cy="259671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en-US" altLang="zh-CN" sz="1350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18</a:t>
            </a:r>
            <a:endParaRPr lang="zh-CN" altLang="en-US" sz="1350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2" name="图片 1" descr="0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35" y="179070"/>
            <a:ext cx="388620" cy="40005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1D676399-D6E8-4F36-A70B-EF93D4256D9A}"/>
              </a:ext>
            </a:extLst>
          </p:cNvPr>
          <p:cNvSpPr/>
          <p:nvPr/>
        </p:nvSpPr>
        <p:spPr>
          <a:xfrm>
            <a:off x="1255025" y="2318447"/>
            <a:ext cx="1537228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6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只要执行一次</a:t>
            </a:r>
            <a:endParaRPr lang="en-US" altLang="zh-CN" sz="160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C67CAFF-9E13-42B5-8AC5-3912961588DC}"/>
              </a:ext>
            </a:extLst>
          </p:cNvPr>
          <p:cNvSpPr/>
          <p:nvPr/>
        </p:nvSpPr>
        <p:spPr>
          <a:xfrm>
            <a:off x="4372195" y="2878372"/>
            <a:ext cx="981663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en-US" altLang="zh-CN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pull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CDA0181-D5FC-43AB-88B0-DECC4A9A0375}"/>
              </a:ext>
            </a:extLst>
          </p:cNvPr>
          <p:cNvSpPr/>
          <p:nvPr/>
        </p:nvSpPr>
        <p:spPr>
          <a:xfrm>
            <a:off x="4372196" y="4334671"/>
            <a:ext cx="981663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en-US" altLang="zh-CN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push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F210401-B52E-4819-AF25-D5FD99747E17}"/>
              </a:ext>
            </a:extLst>
          </p:cNvPr>
          <p:cNvSpPr/>
          <p:nvPr/>
        </p:nvSpPr>
        <p:spPr>
          <a:xfrm>
            <a:off x="4372195" y="3341407"/>
            <a:ext cx="981663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en-US" altLang="zh-CN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add  .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2124E66-0A38-4E76-B1A9-15F8E4E15BC9}"/>
              </a:ext>
            </a:extLst>
          </p:cNvPr>
          <p:cNvSpPr/>
          <p:nvPr/>
        </p:nvSpPr>
        <p:spPr>
          <a:xfrm>
            <a:off x="4372196" y="3804443"/>
            <a:ext cx="3317147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en-US" altLang="zh-CN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commit –m “</a:t>
            </a:r>
            <a:r>
              <a:rPr lang="zh-CN" altLang="en-US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</a:t>
            </a:r>
            <a:r>
              <a:rPr lang="en-US" altLang="zh-CN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8B53BCF-3C99-4629-818A-2E7C46EE8662}"/>
              </a:ext>
            </a:extLst>
          </p:cNvPr>
          <p:cNvSpPr/>
          <p:nvPr/>
        </p:nvSpPr>
        <p:spPr>
          <a:xfrm>
            <a:off x="2576775" y="3626484"/>
            <a:ext cx="1149586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6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日常使用</a:t>
            </a:r>
            <a:endParaRPr lang="en-US" altLang="zh-CN" sz="160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AE86AE6-9C6F-4DFF-B29D-0676B17F8287}"/>
              </a:ext>
            </a:extLst>
          </p:cNvPr>
          <p:cNvSpPr/>
          <p:nvPr/>
        </p:nvSpPr>
        <p:spPr>
          <a:xfrm>
            <a:off x="4285213" y="1414699"/>
            <a:ext cx="3290852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英文</a:t>
            </a:r>
            <a:r>
              <a:rPr lang="zh-CN" altLang="en-US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命名，入口用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index.html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0836A03-2343-494D-B6BE-61C4A833E4F6}"/>
              </a:ext>
            </a:extLst>
          </p:cNvPr>
          <p:cNvSpPr/>
          <p:nvPr/>
        </p:nvSpPr>
        <p:spPr>
          <a:xfrm>
            <a:off x="2792253" y="2103666"/>
            <a:ext cx="4285169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en-US" altLang="zh-CN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clone http://</a:t>
            </a:r>
            <a:r>
              <a:rPr lang="zh-CN" altLang="en-US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用户名</a:t>
            </a:r>
            <a:r>
              <a:rPr lang="en-US" altLang="zh-CN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密码</a:t>
            </a:r>
            <a:r>
              <a:rPr lang="en-US" altLang="zh-CN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altLang="en-US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仓库地址</a:t>
            </a:r>
            <a:endParaRPr lang="en-US" altLang="zh-CN" sz="160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AE68704-15DE-44C1-A9B9-3827DBB1A236}"/>
              </a:ext>
            </a:extLst>
          </p:cNvPr>
          <p:cNvSpPr/>
          <p:nvPr/>
        </p:nvSpPr>
        <p:spPr>
          <a:xfrm>
            <a:off x="1269972" y="1423012"/>
            <a:ext cx="3290852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6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 </a:t>
            </a:r>
            <a:r>
              <a:rPr lang="en-US" altLang="zh-CN" sz="1600" b="1" dirty="0" err="1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VIPGit</a:t>
            </a:r>
            <a:r>
              <a:rPr lang="zh-CN" altLang="en-US" sz="16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的</a:t>
            </a:r>
            <a:r>
              <a:rPr lang="en-US" altLang="zh-CN" sz="1600" b="1" dirty="0" err="1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chanke</a:t>
            </a:r>
            <a:r>
              <a:rPr lang="zh-CN" altLang="en-US" sz="16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</a:t>
            </a:r>
            <a:endParaRPr lang="en-US" altLang="zh-CN" sz="160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5B4B036-FD93-4595-947C-666532BC7566}"/>
              </a:ext>
            </a:extLst>
          </p:cNvPr>
          <p:cNvSpPr/>
          <p:nvPr/>
        </p:nvSpPr>
        <p:spPr>
          <a:xfrm>
            <a:off x="3275856" y="742358"/>
            <a:ext cx="4608514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en-US" altLang="zh-CN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http://vip.chanke.xyz/</a:t>
            </a:r>
            <a:r>
              <a:rPr lang="zh-CN" altLang="en-US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学号</a:t>
            </a:r>
            <a:r>
              <a:rPr lang="en-US" altLang="zh-CN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/chanke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8FBBA42-5024-45B4-8E63-172AD932EDFE}"/>
              </a:ext>
            </a:extLst>
          </p:cNvPr>
          <p:cNvSpPr/>
          <p:nvPr/>
        </p:nvSpPr>
        <p:spPr>
          <a:xfrm>
            <a:off x="1268727" y="742358"/>
            <a:ext cx="1574443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6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个人展示网站：</a:t>
            </a:r>
            <a:endParaRPr lang="en-US" altLang="zh-CN" sz="160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372A9B0-6A5C-4459-B169-4081A75008E1}"/>
              </a:ext>
            </a:extLst>
          </p:cNvPr>
          <p:cNvSpPr/>
          <p:nvPr/>
        </p:nvSpPr>
        <p:spPr>
          <a:xfrm>
            <a:off x="2792252" y="2442237"/>
            <a:ext cx="4285169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en-US" altLang="zh-CN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clone http://</a:t>
            </a:r>
            <a:r>
              <a:rPr lang="zh-CN" altLang="en-US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仓库地址 </a:t>
            </a:r>
            <a:endParaRPr lang="en-US" altLang="zh-CN" sz="160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EF7350A-6F5F-40FE-8452-8E8F3AB84718}"/>
              </a:ext>
            </a:extLst>
          </p:cNvPr>
          <p:cNvSpPr/>
          <p:nvPr/>
        </p:nvSpPr>
        <p:spPr>
          <a:xfrm>
            <a:off x="5353858" y="2442237"/>
            <a:ext cx="2014511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输入用户名和密码</a:t>
            </a:r>
            <a:endParaRPr lang="en-US" altLang="zh-CN" sz="160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BE1934A-4364-4E49-87B8-728151E4B4A0}"/>
              </a:ext>
            </a:extLst>
          </p:cNvPr>
          <p:cNvSpPr/>
          <p:nvPr/>
        </p:nvSpPr>
        <p:spPr>
          <a:xfrm>
            <a:off x="6897255" y="3793741"/>
            <a:ext cx="1763688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引号要用英文字符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773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4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1" grpId="0"/>
      <p:bldP spid="25" grpId="0"/>
      <p:bldP spid="26" grpId="0"/>
      <p:bldP spid="27" grpId="0"/>
      <p:bldP spid="29" grpId="0"/>
      <p:bldP spid="36" grpId="0"/>
      <p:bldP spid="37" grpId="0"/>
      <p:bldP spid="24" grpId="0"/>
      <p:bldP spid="30" grpId="0"/>
      <p:bldP spid="31" grpId="0"/>
      <p:bldP spid="32" grpId="0"/>
      <p:bldP spid="33" grpId="0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414620" y="142563"/>
            <a:ext cx="502789" cy="453321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952374" y="231626"/>
            <a:ext cx="2971554" cy="259671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en-US" altLang="zh-CN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接口平台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006366" y="501586"/>
            <a:ext cx="7291077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8427406" y="345603"/>
            <a:ext cx="193989" cy="174903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63" name="文本框 9"/>
          <p:cNvSpPr txBox="1"/>
          <p:nvPr/>
        </p:nvSpPr>
        <p:spPr>
          <a:xfrm>
            <a:off x="8027484" y="250547"/>
            <a:ext cx="323952" cy="259671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en-US" altLang="zh-CN" sz="1350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19</a:t>
            </a:r>
            <a:endParaRPr lang="zh-CN" altLang="en-US" sz="1350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2" name="图片 1" descr="0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35" y="179070"/>
            <a:ext cx="388620" cy="4000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A63FBFA-1A9B-43FF-A83B-D6979FAC1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504" y="1243503"/>
            <a:ext cx="7092280" cy="362095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59A2E4F1-83FE-49ED-8069-6604EAB2484E}"/>
              </a:ext>
            </a:extLst>
          </p:cNvPr>
          <p:cNvSpPr/>
          <p:nvPr/>
        </p:nvSpPr>
        <p:spPr>
          <a:xfrm>
            <a:off x="903566" y="750792"/>
            <a:ext cx="3164378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6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项目阶段使用的接口平台</a:t>
            </a:r>
            <a:endParaRPr lang="en-US" altLang="zh-CN" sz="160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964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414620" y="142563"/>
            <a:ext cx="502789" cy="453321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952374" y="231626"/>
            <a:ext cx="2971554" cy="259671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en-US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记录笔记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006366" y="501586"/>
            <a:ext cx="7291077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8427406" y="345603"/>
            <a:ext cx="193989" cy="174903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63" name="文本框 9"/>
          <p:cNvSpPr txBox="1"/>
          <p:nvPr/>
        </p:nvSpPr>
        <p:spPr>
          <a:xfrm>
            <a:off x="8027484" y="250547"/>
            <a:ext cx="323952" cy="259671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en-US" altLang="zh-CN" sz="1350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20</a:t>
            </a:r>
            <a:endParaRPr lang="zh-CN" altLang="en-US" sz="1350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2" name="图片 1" descr="0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35" y="179070"/>
            <a:ext cx="388620" cy="400050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0F210401-B52E-4819-AF25-D5FD99747E17}"/>
              </a:ext>
            </a:extLst>
          </p:cNvPr>
          <p:cNvSpPr/>
          <p:nvPr/>
        </p:nvSpPr>
        <p:spPr>
          <a:xfrm>
            <a:off x="2413729" y="1864111"/>
            <a:ext cx="981663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自我总结</a:t>
            </a:r>
            <a:endParaRPr lang="en-US" altLang="zh-CN" sz="160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2124E66-0A38-4E76-B1A9-15F8E4E15BC9}"/>
              </a:ext>
            </a:extLst>
          </p:cNvPr>
          <p:cNvSpPr/>
          <p:nvPr/>
        </p:nvSpPr>
        <p:spPr>
          <a:xfrm>
            <a:off x="2411761" y="2931790"/>
            <a:ext cx="1368152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成名前奏</a:t>
            </a:r>
            <a:endParaRPr lang="en-US" altLang="zh-CN" sz="160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8B53BCF-3C99-4629-818A-2E7C46EE8662}"/>
              </a:ext>
            </a:extLst>
          </p:cNvPr>
          <p:cNvSpPr/>
          <p:nvPr/>
        </p:nvSpPr>
        <p:spPr>
          <a:xfrm>
            <a:off x="1189593" y="2391343"/>
            <a:ext cx="776703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6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好处</a:t>
            </a:r>
            <a:endParaRPr lang="en-US" altLang="zh-CN" sz="160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AE86AE6-9C6F-4DFF-B29D-0676B17F8287}"/>
              </a:ext>
            </a:extLst>
          </p:cNvPr>
          <p:cNvSpPr/>
          <p:nvPr/>
        </p:nvSpPr>
        <p:spPr>
          <a:xfrm>
            <a:off x="2935679" y="928082"/>
            <a:ext cx="4176463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6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请把你看视频的收获，整理成笔记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C1EB594-DEC3-463D-9926-0EAB3644089E}"/>
              </a:ext>
            </a:extLst>
          </p:cNvPr>
          <p:cNvSpPr/>
          <p:nvPr/>
        </p:nvSpPr>
        <p:spPr>
          <a:xfrm>
            <a:off x="2411760" y="2391343"/>
            <a:ext cx="981663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面试之前</a:t>
            </a:r>
            <a:endParaRPr lang="en-US" altLang="zh-CN" sz="160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4B3613F-9D8E-420E-87A8-AD0478E6A804}"/>
              </a:ext>
            </a:extLst>
          </p:cNvPr>
          <p:cNvSpPr/>
          <p:nvPr/>
        </p:nvSpPr>
        <p:spPr>
          <a:xfrm>
            <a:off x="4788024" y="2414026"/>
            <a:ext cx="3288463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记笔记是个好习惯 </a:t>
            </a:r>
            <a:r>
              <a:rPr lang="en-US" altLang="zh-CN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</a:t>
            </a:r>
            <a:r>
              <a:rPr lang="zh-CN" altLang="en-US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工作也一样</a:t>
            </a:r>
            <a:endParaRPr lang="en-US" altLang="zh-CN" sz="160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139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4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6" grpId="0"/>
      <p:bldP spid="23" grpId="0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414620" y="142563"/>
            <a:ext cx="502789" cy="453321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952374" y="231626"/>
            <a:ext cx="1963442" cy="259671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en-US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第一周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006366" y="501586"/>
            <a:ext cx="7291077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8427406" y="345603"/>
            <a:ext cx="193989" cy="174903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63" name="文本框 9"/>
          <p:cNvSpPr txBox="1"/>
          <p:nvPr/>
        </p:nvSpPr>
        <p:spPr>
          <a:xfrm>
            <a:off x="8027484" y="250547"/>
            <a:ext cx="323952" cy="259671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en-US" altLang="zh-CN" sz="1350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03</a:t>
            </a:r>
            <a:endParaRPr lang="zh-CN" altLang="en-US" sz="1350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2" name="图片 1" descr="0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35" y="179070"/>
            <a:ext cx="388620" cy="40005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16130598-ACC7-4387-9D52-B1CEBD5A8AC3}"/>
              </a:ext>
            </a:extLst>
          </p:cNvPr>
          <p:cNvSpPr/>
          <p:nvPr/>
        </p:nvSpPr>
        <p:spPr>
          <a:xfrm>
            <a:off x="2709539" y="1432423"/>
            <a:ext cx="3179115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作业：小米闪购</a:t>
            </a:r>
            <a:r>
              <a:rPr lang="en-US" altLang="zh-CN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HTML+CSS</a:t>
            </a:r>
            <a:r>
              <a:rPr lang="zh-CN" altLang="en-US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lang="en-US" altLang="zh-CN" sz="160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97ADC3F-A2EF-4276-9443-B05B070647EE}"/>
              </a:ext>
            </a:extLst>
          </p:cNvPr>
          <p:cNvSpPr/>
          <p:nvPr/>
        </p:nvSpPr>
        <p:spPr>
          <a:xfrm>
            <a:off x="1466043" y="1073613"/>
            <a:ext cx="936104" cy="43855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24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en-US" altLang="zh-CN" sz="240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6C6EA2E-174E-4EB5-8973-07BB83F43B0F}"/>
              </a:ext>
            </a:extLst>
          </p:cNvPr>
          <p:cNvSpPr/>
          <p:nvPr/>
        </p:nvSpPr>
        <p:spPr>
          <a:xfrm>
            <a:off x="2699792" y="718279"/>
            <a:ext cx="4065094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录播视频：基础课的</a:t>
            </a:r>
            <a:r>
              <a:rPr lang="en-US" altLang="zh-CN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HTML+CSS  </a:t>
            </a:r>
            <a:r>
              <a:rPr lang="zh-CN" altLang="en-US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必须看完</a:t>
            </a:r>
            <a:endParaRPr lang="en-US" altLang="zh-CN" sz="160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826B9D-3049-45DC-B51B-72C0EADAB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592" y="2838330"/>
            <a:ext cx="5502204" cy="2084364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0BEAC80C-886C-4935-BFB6-3984BE0EFF6F}"/>
              </a:ext>
            </a:extLst>
          </p:cNvPr>
          <p:cNvSpPr/>
          <p:nvPr/>
        </p:nvSpPr>
        <p:spPr>
          <a:xfrm>
            <a:off x="2727794" y="2130265"/>
            <a:ext cx="4652518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先导课直播：小米闪购作业讲解和拓展</a:t>
            </a:r>
            <a:endParaRPr lang="en-US" altLang="zh-CN" sz="160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558E0CC-8999-4FFA-AD03-A6BD67B10D2B}"/>
              </a:ext>
            </a:extLst>
          </p:cNvPr>
          <p:cNvSpPr/>
          <p:nvPr/>
        </p:nvSpPr>
        <p:spPr>
          <a:xfrm>
            <a:off x="6122033" y="1196807"/>
            <a:ext cx="1905451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注意：页脚也要做</a:t>
            </a:r>
            <a:endParaRPr lang="en-US" altLang="zh-CN" sz="160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3167329-E34B-47A1-A5B1-F52DD554A8C9}"/>
              </a:ext>
            </a:extLst>
          </p:cNvPr>
          <p:cNvSpPr/>
          <p:nvPr/>
        </p:nvSpPr>
        <p:spPr>
          <a:xfrm>
            <a:off x="692304" y="3395631"/>
            <a:ext cx="2592288" cy="561668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如果都完成了，不用等</a:t>
            </a:r>
            <a:endParaRPr lang="en-US" altLang="zh-CN" sz="160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看后续的录播课程</a:t>
            </a:r>
            <a:endParaRPr lang="en-US" altLang="zh-CN" sz="160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42DF59A-71D9-4FE6-987B-825AFC32A9A8}"/>
              </a:ext>
            </a:extLst>
          </p:cNvPr>
          <p:cNvSpPr/>
          <p:nvPr/>
        </p:nvSpPr>
        <p:spPr>
          <a:xfrm>
            <a:off x="6122032" y="1671766"/>
            <a:ext cx="1905451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注意：还原度</a:t>
            </a:r>
            <a:endParaRPr lang="en-US" altLang="zh-CN" sz="160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839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0" grpId="0"/>
      <p:bldP spid="22" grpId="0"/>
      <p:bldP spid="23" grpId="0"/>
      <p:bldP spid="24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414620" y="142563"/>
            <a:ext cx="502789" cy="453321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952374" y="231626"/>
            <a:ext cx="1963442" cy="259671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en-US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注意事项：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006366" y="501586"/>
            <a:ext cx="7291077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8427406" y="345603"/>
            <a:ext cx="193989" cy="174903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63" name="文本框 9"/>
          <p:cNvSpPr txBox="1"/>
          <p:nvPr/>
        </p:nvSpPr>
        <p:spPr>
          <a:xfrm>
            <a:off x="8027484" y="250547"/>
            <a:ext cx="323952" cy="259671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en-US" altLang="zh-CN" sz="1350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03</a:t>
            </a:r>
            <a:endParaRPr lang="zh-CN" altLang="en-US" sz="1350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2" name="图片 1" descr="0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35" y="179070"/>
            <a:ext cx="388620" cy="40005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6C6EA2E-174E-4EB5-8973-07BB83F43B0F}"/>
              </a:ext>
            </a:extLst>
          </p:cNvPr>
          <p:cNvSpPr/>
          <p:nvPr/>
        </p:nvSpPr>
        <p:spPr>
          <a:xfrm>
            <a:off x="950593" y="829402"/>
            <a:ext cx="4065094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en-US" altLang="zh-CN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1.CSS</a:t>
            </a:r>
            <a:r>
              <a:rPr lang="zh-CN" altLang="en-US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里面的标点符号 </a:t>
            </a:r>
            <a:endParaRPr lang="en-US" altLang="zh-CN" sz="160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BEAC80C-886C-4935-BFB6-3984BE0EFF6F}"/>
              </a:ext>
            </a:extLst>
          </p:cNvPr>
          <p:cNvSpPr/>
          <p:nvPr/>
        </p:nvSpPr>
        <p:spPr>
          <a:xfrm>
            <a:off x="965614" y="2256303"/>
            <a:ext cx="4652518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en-US" altLang="zh-CN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清理浮动无效，</a:t>
            </a:r>
            <a:r>
              <a:rPr lang="en-US" altLang="zh-CN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多个类之间缺少逗号</a:t>
            </a:r>
            <a:endParaRPr lang="en-US" altLang="zh-CN" sz="160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558E0CC-8999-4FFA-AD03-A6BD67B10D2B}"/>
              </a:ext>
            </a:extLst>
          </p:cNvPr>
          <p:cNvSpPr/>
          <p:nvPr/>
        </p:nvSpPr>
        <p:spPr>
          <a:xfrm>
            <a:off x="947496" y="1523225"/>
            <a:ext cx="3284126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en-US" altLang="zh-CN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页脚图标的</a:t>
            </a:r>
            <a:r>
              <a:rPr lang="en-US" altLang="zh-CN" sz="1600" dirty="0" err="1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iconfont</a:t>
            </a:r>
            <a:r>
              <a:rPr lang="zh-CN" altLang="en-US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</a:t>
            </a:r>
            <a:endParaRPr lang="en-US" altLang="zh-CN" sz="160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3167329-E34B-47A1-A5B1-F52DD554A8C9}"/>
              </a:ext>
            </a:extLst>
          </p:cNvPr>
          <p:cNvSpPr/>
          <p:nvPr/>
        </p:nvSpPr>
        <p:spPr>
          <a:xfrm>
            <a:off x="970899" y="3065472"/>
            <a:ext cx="2592288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en-US" altLang="zh-CN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字符包裹的问题</a:t>
            </a:r>
            <a:endParaRPr lang="en-US" altLang="zh-CN" sz="160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524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978413"/>
            <a:ext cx="2789599" cy="12152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1" name="圆角矩形 70"/>
          <p:cNvSpPr/>
          <p:nvPr/>
        </p:nvSpPr>
        <p:spPr>
          <a:xfrm>
            <a:off x="4086072" y="1950849"/>
            <a:ext cx="4913267" cy="1215263"/>
          </a:xfrm>
          <a:prstGeom prst="round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C00000"/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5003935" y="1950849"/>
            <a:ext cx="4157379" cy="1215263"/>
          </a:xfrm>
          <a:prstGeom prst="rect">
            <a:avLst/>
          </a:prstGeom>
          <a:solidFill>
            <a:srgbClr val="5B5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1" name="TextBox 80"/>
          <p:cNvSpPr txBox="1"/>
          <p:nvPr/>
        </p:nvSpPr>
        <p:spPr>
          <a:xfrm flipH="1">
            <a:off x="4410024" y="2091923"/>
            <a:ext cx="269960" cy="845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95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5</a:t>
            </a:r>
            <a:endParaRPr lang="id-ID" sz="495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12" name="文本框 9"/>
          <p:cNvSpPr txBox="1"/>
          <p:nvPr/>
        </p:nvSpPr>
        <p:spPr>
          <a:xfrm>
            <a:off x="5266774" y="2340678"/>
            <a:ext cx="2051694" cy="375088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en-US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老师寄语</a:t>
            </a:r>
          </a:p>
        </p:txBody>
      </p:sp>
      <p:grpSp>
        <p:nvGrpSpPr>
          <p:cNvPr id="171" name="组合 170"/>
          <p:cNvGrpSpPr/>
          <p:nvPr/>
        </p:nvGrpSpPr>
        <p:grpSpPr>
          <a:xfrm>
            <a:off x="2064628" y="1988867"/>
            <a:ext cx="1384430" cy="1248221"/>
            <a:chOff x="3720691" y="2824413"/>
            <a:chExt cx="1341120" cy="1209172"/>
          </a:xfrm>
        </p:grpSpPr>
        <p:sp>
          <p:nvSpPr>
            <p:cNvPr id="172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7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75" name="Freeform 5"/>
          <p:cNvSpPr/>
          <p:nvPr/>
        </p:nvSpPr>
        <p:spPr bwMode="auto">
          <a:xfrm rot="1855731">
            <a:off x="2159429" y="2074341"/>
            <a:ext cx="1194827" cy="1077274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/>
          </a:p>
        </p:txBody>
      </p:sp>
      <p:grpSp>
        <p:nvGrpSpPr>
          <p:cNvPr id="182" name="组合 181"/>
          <p:cNvGrpSpPr/>
          <p:nvPr/>
        </p:nvGrpSpPr>
        <p:grpSpPr>
          <a:xfrm>
            <a:off x="3350801" y="2079269"/>
            <a:ext cx="208734" cy="138347"/>
            <a:chOff x="9482595" y="2565731"/>
            <a:chExt cx="278384" cy="184511"/>
          </a:xfrm>
        </p:grpSpPr>
        <p:sp>
          <p:nvSpPr>
            <p:cNvPr id="183" name="椭圆 182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4" name="椭圆 183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pic>
        <p:nvPicPr>
          <p:cNvPr id="4" name="图片 3" descr="0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005" y="2078990"/>
            <a:ext cx="1114425" cy="114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378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71" grpId="0" bldLvl="0" animBg="1"/>
      <p:bldP spid="72" grpId="0" bldLvl="0" animBg="1"/>
      <p:bldP spid="81" grpId="0"/>
      <p:bldP spid="112" grpId="0"/>
      <p:bldP spid="175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414620" y="142563"/>
            <a:ext cx="502789" cy="453321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952374" y="231626"/>
            <a:ext cx="2971554" cy="259671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en-US" altLang="zh-CN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CC</a:t>
            </a:r>
            <a:endParaRPr lang="zh-CN" altLang="en-US" sz="135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4" name="直接连接符 123"/>
          <p:cNvCxnSpPr/>
          <p:nvPr/>
        </p:nvCxnSpPr>
        <p:spPr>
          <a:xfrm>
            <a:off x="1006366" y="501586"/>
            <a:ext cx="7291077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8427406" y="345603"/>
            <a:ext cx="193989" cy="174903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63" name="文本框 9"/>
          <p:cNvSpPr txBox="1"/>
          <p:nvPr/>
        </p:nvSpPr>
        <p:spPr>
          <a:xfrm>
            <a:off x="8027484" y="250547"/>
            <a:ext cx="323952" cy="259671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en-US" altLang="zh-CN" sz="1350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22</a:t>
            </a:r>
            <a:endParaRPr lang="zh-CN" altLang="en-US" sz="1350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2" name="图片 1" descr="0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35" y="179070"/>
            <a:ext cx="388620" cy="40005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6BB1932-A6B9-46D9-90A1-FFFC61DACA6F}"/>
              </a:ext>
            </a:extLst>
          </p:cNvPr>
          <p:cNvSpPr txBox="1"/>
          <p:nvPr/>
        </p:nvSpPr>
        <p:spPr>
          <a:xfrm>
            <a:off x="4006152" y="1059582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545454"/>
                </a:solidFill>
                <a:latin typeface="Hiragino Sans GB"/>
              </a:rPr>
              <a:t>CC</a:t>
            </a:r>
            <a:endParaRPr lang="zh-CN" altLang="en-US" sz="20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9978CD3-3096-4F1A-8DBE-B313E212E953}"/>
              </a:ext>
            </a:extLst>
          </p:cNvPr>
          <p:cNvSpPr/>
          <p:nvPr/>
        </p:nvSpPr>
        <p:spPr>
          <a:xfrm>
            <a:off x="3952400" y="1506435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545454"/>
                </a:solidFill>
                <a:latin typeface="Hiragino Sans GB"/>
              </a:rPr>
              <a:t>蝉壳教育前端讲师，上海交通大学计算机专业、交大安泰</a:t>
            </a:r>
            <a:r>
              <a:rPr lang="en-US" altLang="zh-CN" dirty="0">
                <a:solidFill>
                  <a:srgbClr val="545454"/>
                </a:solidFill>
                <a:latin typeface="Hiragino Sans GB"/>
              </a:rPr>
              <a:t>MBA</a:t>
            </a:r>
            <a:r>
              <a:rPr lang="zh-CN" altLang="en-US" dirty="0">
                <a:solidFill>
                  <a:srgbClr val="545454"/>
                </a:solidFill>
                <a:latin typeface="Hiragino Sans GB"/>
              </a:rPr>
              <a:t>。现上海蝉壳网络</a:t>
            </a:r>
            <a:r>
              <a:rPr lang="en-US" altLang="zh-CN" dirty="0">
                <a:solidFill>
                  <a:srgbClr val="545454"/>
                </a:solidFill>
                <a:latin typeface="Hiragino Sans GB"/>
              </a:rPr>
              <a:t>CTO</a:t>
            </a:r>
            <a:r>
              <a:rPr lang="zh-CN" altLang="en-US" dirty="0">
                <a:solidFill>
                  <a:srgbClr val="545454"/>
                </a:solidFill>
                <a:latin typeface="Hiragino Sans GB"/>
              </a:rPr>
              <a:t>，全栈架构师。从事互联网研发及管理</a:t>
            </a:r>
            <a:r>
              <a:rPr lang="en-US" altLang="zh-CN" dirty="0">
                <a:solidFill>
                  <a:srgbClr val="545454"/>
                </a:solidFill>
                <a:latin typeface="Hiragino Sans GB"/>
              </a:rPr>
              <a:t>12</a:t>
            </a:r>
            <a:r>
              <a:rPr lang="zh-CN" altLang="en-US" dirty="0">
                <a:solidFill>
                  <a:srgbClr val="545454"/>
                </a:solidFill>
                <a:latin typeface="Hiragino Sans GB"/>
              </a:rPr>
              <a:t>余年，曾主导研发数个百万级用户的大型项目如：国内首个</a:t>
            </a:r>
            <a:r>
              <a:rPr lang="en-US" altLang="zh-CN" dirty="0">
                <a:solidFill>
                  <a:srgbClr val="545454"/>
                </a:solidFill>
                <a:latin typeface="Hiragino Sans GB"/>
              </a:rPr>
              <a:t>H5</a:t>
            </a:r>
            <a:r>
              <a:rPr lang="zh-CN" altLang="en-US" dirty="0">
                <a:solidFill>
                  <a:srgbClr val="545454"/>
                </a:solidFill>
                <a:latin typeface="Hiragino Sans GB"/>
              </a:rPr>
              <a:t>应用制作平台、返利网电商广告反劫持等。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E3A2A2-E931-45AC-88CE-DE0FB5285B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5" y="1164729"/>
            <a:ext cx="3259083" cy="2093961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942F95DF-C13E-4B8A-B9F9-15E2801DA190}"/>
              </a:ext>
            </a:extLst>
          </p:cNvPr>
          <p:cNvSpPr/>
          <p:nvPr/>
        </p:nvSpPr>
        <p:spPr>
          <a:xfrm>
            <a:off x="664420" y="4155926"/>
            <a:ext cx="1706242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6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紧跟进度看视频</a:t>
            </a:r>
            <a:endParaRPr lang="en-US" altLang="zh-CN" sz="160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E2B3D66-F6B7-41FB-A069-531801BE5AFF}"/>
              </a:ext>
            </a:extLst>
          </p:cNvPr>
          <p:cNvSpPr/>
          <p:nvPr/>
        </p:nvSpPr>
        <p:spPr>
          <a:xfrm>
            <a:off x="2471003" y="4155926"/>
            <a:ext cx="1706242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6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勤于动手做练习</a:t>
            </a:r>
            <a:endParaRPr lang="en-US" altLang="zh-CN" sz="160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87A91A2-BB16-40B1-8F3D-AE133DB3DD6B}"/>
              </a:ext>
            </a:extLst>
          </p:cNvPr>
          <p:cNvSpPr/>
          <p:nvPr/>
        </p:nvSpPr>
        <p:spPr>
          <a:xfrm>
            <a:off x="4277586" y="4155926"/>
            <a:ext cx="1706242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6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积极主动爱交流</a:t>
            </a:r>
            <a:endParaRPr lang="en-US" altLang="zh-CN" sz="160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564F7FE-1CAC-40D9-8F80-F648170D2DE8}"/>
              </a:ext>
            </a:extLst>
          </p:cNvPr>
          <p:cNvSpPr/>
          <p:nvPr/>
        </p:nvSpPr>
        <p:spPr>
          <a:xfrm>
            <a:off x="6084168" y="4155926"/>
            <a:ext cx="1706242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6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助人为乐多分享</a:t>
            </a:r>
            <a:endParaRPr lang="en-US" altLang="zh-CN" sz="160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78AC4EB-BCE7-42B2-AE86-AAC4E9D404B1}"/>
              </a:ext>
            </a:extLst>
          </p:cNvPr>
          <p:cNvSpPr/>
          <p:nvPr/>
        </p:nvSpPr>
        <p:spPr>
          <a:xfrm>
            <a:off x="3416034" y="3438789"/>
            <a:ext cx="1706242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多做多练多分享</a:t>
            </a:r>
          </a:p>
        </p:txBody>
      </p:sp>
    </p:spTree>
    <p:extLst>
      <p:ext uri="{BB962C8B-B14F-4D97-AF65-F5344CB8AC3E}">
        <p14:creationId xmlns:p14="http://schemas.microsoft.com/office/powerpoint/2010/main" val="3695831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4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  <p:bldP spid="25" grpId="0"/>
      <p:bldP spid="26" grpId="0"/>
      <p:bldP spid="2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414620" y="142563"/>
            <a:ext cx="502789" cy="453321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952374" y="231626"/>
            <a:ext cx="2971554" cy="259671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en-US" altLang="zh-CN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Aimee</a:t>
            </a:r>
            <a:endParaRPr lang="zh-CN" altLang="en-US" sz="135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4" name="直接连接符 123"/>
          <p:cNvCxnSpPr/>
          <p:nvPr/>
        </p:nvCxnSpPr>
        <p:spPr>
          <a:xfrm>
            <a:off x="1006366" y="501586"/>
            <a:ext cx="7291077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8427406" y="345603"/>
            <a:ext cx="193989" cy="174903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63" name="文本框 9"/>
          <p:cNvSpPr txBox="1"/>
          <p:nvPr/>
        </p:nvSpPr>
        <p:spPr>
          <a:xfrm>
            <a:off x="8027484" y="250547"/>
            <a:ext cx="323952" cy="259671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en-US" altLang="zh-CN" sz="1350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23</a:t>
            </a:r>
            <a:endParaRPr lang="zh-CN" altLang="en-US" sz="1350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2" name="图片 1" descr="0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35" y="179070"/>
            <a:ext cx="388620" cy="40005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6BB1932-A6B9-46D9-90A1-FFFC61DACA6F}"/>
              </a:ext>
            </a:extLst>
          </p:cNvPr>
          <p:cNvSpPr txBox="1"/>
          <p:nvPr/>
        </p:nvSpPr>
        <p:spPr>
          <a:xfrm>
            <a:off x="4006152" y="1419622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545454"/>
                </a:solidFill>
                <a:latin typeface="Hiragino Sans GB"/>
              </a:rPr>
              <a:t>温冰</a:t>
            </a:r>
            <a:r>
              <a:rPr lang="en-US" altLang="zh-CN" sz="2000" dirty="0">
                <a:solidFill>
                  <a:srgbClr val="545454"/>
                </a:solidFill>
                <a:latin typeface="Hiragino Sans GB"/>
              </a:rPr>
              <a:t>(Aimee)</a:t>
            </a:r>
            <a:endParaRPr lang="zh-CN" altLang="en-US" sz="20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9978CD3-3096-4F1A-8DBE-B313E212E953}"/>
              </a:ext>
            </a:extLst>
          </p:cNvPr>
          <p:cNvSpPr/>
          <p:nvPr/>
        </p:nvSpPr>
        <p:spPr>
          <a:xfrm>
            <a:off x="3952400" y="235572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545454"/>
                </a:solidFill>
                <a:latin typeface="Hiragino Sans GB"/>
              </a:rPr>
              <a:t>蝉壳教育前端讲师，原腾讯前端工程师，负责腾讯微信移动端城市服务项目，拥有丰富的移动端项目开发经验。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6DBD1B85-B9F0-4170-A98D-3A852050B1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357" y="1069851"/>
            <a:ext cx="1928812" cy="257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47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414620" y="142563"/>
            <a:ext cx="502789" cy="453321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952374" y="231626"/>
            <a:ext cx="2971554" cy="259671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en-US" altLang="zh-CN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Lu </a:t>
            </a:r>
            <a:r>
              <a:rPr lang="en-US" altLang="zh-CN" sz="1350" dirty="0" err="1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wei</a:t>
            </a:r>
            <a:endParaRPr lang="zh-CN" altLang="en-US" sz="135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4" name="直接连接符 123"/>
          <p:cNvCxnSpPr/>
          <p:nvPr/>
        </p:nvCxnSpPr>
        <p:spPr>
          <a:xfrm>
            <a:off x="1006366" y="501586"/>
            <a:ext cx="7291077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8427406" y="345603"/>
            <a:ext cx="193989" cy="174903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63" name="文本框 9"/>
          <p:cNvSpPr txBox="1"/>
          <p:nvPr/>
        </p:nvSpPr>
        <p:spPr>
          <a:xfrm>
            <a:off x="8027484" y="250547"/>
            <a:ext cx="323952" cy="259671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en-US" altLang="zh-CN" sz="1350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24</a:t>
            </a:r>
            <a:endParaRPr lang="zh-CN" altLang="en-US" sz="1350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2" name="图片 1" descr="0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35" y="179070"/>
            <a:ext cx="388620" cy="40005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6BB1932-A6B9-46D9-90A1-FFFC61DACA6F}"/>
              </a:ext>
            </a:extLst>
          </p:cNvPr>
          <p:cNvSpPr txBox="1"/>
          <p:nvPr/>
        </p:nvSpPr>
        <p:spPr>
          <a:xfrm>
            <a:off x="4006152" y="1419622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545454"/>
                </a:solidFill>
                <a:latin typeface="Hiragino Sans GB"/>
              </a:rPr>
              <a:t>刘鲁巍</a:t>
            </a:r>
            <a:endParaRPr lang="zh-CN" altLang="en-US" sz="20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9978CD3-3096-4F1A-8DBE-B313E212E953}"/>
              </a:ext>
            </a:extLst>
          </p:cNvPr>
          <p:cNvSpPr/>
          <p:nvPr/>
        </p:nvSpPr>
        <p:spPr>
          <a:xfrm>
            <a:off x="3952400" y="235572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545454"/>
                </a:solidFill>
                <a:latin typeface="Hiragino Sans GB"/>
              </a:rPr>
              <a:t>蝉壳教育前端讲师，原滴滴出行大数据部门前端工程师，负责滴滴大数据可视化平台搭建。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97652D-0FE4-45AD-8FE2-6F10B0E76A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627" y="1013718"/>
            <a:ext cx="2337048" cy="311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4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978413"/>
            <a:ext cx="2789599" cy="12152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1" name="圆角矩形 70"/>
          <p:cNvSpPr/>
          <p:nvPr/>
        </p:nvSpPr>
        <p:spPr>
          <a:xfrm>
            <a:off x="4086072" y="1950849"/>
            <a:ext cx="4913267" cy="1215263"/>
          </a:xfrm>
          <a:prstGeom prst="round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C00000"/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5003935" y="1950849"/>
            <a:ext cx="4157379" cy="1215263"/>
          </a:xfrm>
          <a:prstGeom prst="rect">
            <a:avLst/>
          </a:prstGeom>
          <a:solidFill>
            <a:srgbClr val="5B5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1" name="TextBox 80"/>
          <p:cNvSpPr txBox="1"/>
          <p:nvPr/>
        </p:nvSpPr>
        <p:spPr>
          <a:xfrm flipH="1">
            <a:off x="4410024" y="2091923"/>
            <a:ext cx="269960" cy="845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95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6</a:t>
            </a:r>
            <a:endParaRPr lang="id-ID" sz="495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12" name="文本框 9"/>
          <p:cNvSpPr txBox="1"/>
          <p:nvPr/>
        </p:nvSpPr>
        <p:spPr>
          <a:xfrm>
            <a:off x="5266774" y="2340678"/>
            <a:ext cx="2051694" cy="375088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en-US" altLang="zh-CN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Q&amp;A</a:t>
            </a:r>
            <a:endParaRPr lang="zh-CN" altLang="en-US" sz="2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1" name="组合 170"/>
          <p:cNvGrpSpPr/>
          <p:nvPr/>
        </p:nvGrpSpPr>
        <p:grpSpPr>
          <a:xfrm>
            <a:off x="2064628" y="1988867"/>
            <a:ext cx="1384430" cy="1248221"/>
            <a:chOff x="3720691" y="2824413"/>
            <a:chExt cx="1341120" cy="1209172"/>
          </a:xfrm>
        </p:grpSpPr>
        <p:sp>
          <p:nvSpPr>
            <p:cNvPr id="172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7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75" name="Freeform 5"/>
          <p:cNvSpPr/>
          <p:nvPr/>
        </p:nvSpPr>
        <p:spPr bwMode="auto">
          <a:xfrm rot="1855731">
            <a:off x="2159429" y="2074341"/>
            <a:ext cx="1194827" cy="1077274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/>
          </a:p>
        </p:txBody>
      </p:sp>
      <p:grpSp>
        <p:nvGrpSpPr>
          <p:cNvPr id="182" name="组合 181"/>
          <p:cNvGrpSpPr/>
          <p:nvPr/>
        </p:nvGrpSpPr>
        <p:grpSpPr>
          <a:xfrm>
            <a:off x="3350801" y="2079269"/>
            <a:ext cx="208734" cy="138347"/>
            <a:chOff x="9482595" y="2565731"/>
            <a:chExt cx="278384" cy="184511"/>
          </a:xfrm>
        </p:grpSpPr>
        <p:sp>
          <p:nvSpPr>
            <p:cNvPr id="183" name="椭圆 182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4" name="椭圆 183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pic>
        <p:nvPicPr>
          <p:cNvPr id="4" name="图片 3" descr="0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005" y="2078990"/>
            <a:ext cx="1114425" cy="114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724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71" grpId="0" bldLvl="0" animBg="1"/>
      <p:bldP spid="72" grpId="0" bldLvl="0" animBg="1"/>
      <p:bldP spid="81" grpId="0"/>
      <p:bldP spid="112" grpId="0"/>
      <p:bldP spid="175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978413"/>
            <a:ext cx="2789599" cy="12152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1" name="圆角矩形 70"/>
          <p:cNvSpPr/>
          <p:nvPr/>
        </p:nvSpPr>
        <p:spPr>
          <a:xfrm>
            <a:off x="4086072" y="1950849"/>
            <a:ext cx="4913267" cy="1215263"/>
          </a:xfrm>
          <a:prstGeom prst="round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C00000"/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5003935" y="1950849"/>
            <a:ext cx="4157379" cy="1215263"/>
          </a:xfrm>
          <a:prstGeom prst="rect">
            <a:avLst/>
          </a:prstGeom>
          <a:solidFill>
            <a:srgbClr val="5B5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1" name="TextBox 80"/>
          <p:cNvSpPr txBox="1"/>
          <p:nvPr/>
        </p:nvSpPr>
        <p:spPr>
          <a:xfrm flipH="1">
            <a:off x="4410024" y="2091923"/>
            <a:ext cx="269960" cy="845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95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</a:t>
            </a:r>
          </a:p>
        </p:txBody>
      </p:sp>
      <p:sp>
        <p:nvSpPr>
          <p:cNvPr id="112" name="文本框 9"/>
          <p:cNvSpPr txBox="1"/>
          <p:nvPr/>
        </p:nvSpPr>
        <p:spPr>
          <a:xfrm>
            <a:off x="5266774" y="2340678"/>
            <a:ext cx="2051694" cy="375088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en-US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蝉壳欢迎你</a:t>
            </a:r>
          </a:p>
        </p:txBody>
      </p:sp>
      <p:grpSp>
        <p:nvGrpSpPr>
          <p:cNvPr id="171" name="组合 170"/>
          <p:cNvGrpSpPr/>
          <p:nvPr/>
        </p:nvGrpSpPr>
        <p:grpSpPr>
          <a:xfrm>
            <a:off x="2064628" y="1988867"/>
            <a:ext cx="1384430" cy="1248221"/>
            <a:chOff x="3720691" y="2824413"/>
            <a:chExt cx="1341120" cy="1209172"/>
          </a:xfrm>
        </p:grpSpPr>
        <p:sp>
          <p:nvSpPr>
            <p:cNvPr id="172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7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75" name="Freeform 5"/>
          <p:cNvSpPr/>
          <p:nvPr/>
        </p:nvSpPr>
        <p:spPr bwMode="auto">
          <a:xfrm rot="1855731">
            <a:off x="2159429" y="2074341"/>
            <a:ext cx="1194827" cy="1077274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/>
          </a:p>
        </p:txBody>
      </p:sp>
      <p:grpSp>
        <p:nvGrpSpPr>
          <p:cNvPr id="182" name="组合 181"/>
          <p:cNvGrpSpPr/>
          <p:nvPr/>
        </p:nvGrpSpPr>
        <p:grpSpPr>
          <a:xfrm>
            <a:off x="3350801" y="2079269"/>
            <a:ext cx="208734" cy="138347"/>
            <a:chOff x="9482595" y="2565731"/>
            <a:chExt cx="278384" cy="184511"/>
          </a:xfrm>
        </p:grpSpPr>
        <p:sp>
          <p:nvSpPr>
            <p:cNvPr id="183" name="椭圆 182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4" name="椭圆 183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pic>
        <p:nvPicPr>
          <p:cNvPr id="4" name="图片 3" descr="0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005" y="2078990"/>
            <a:ext cx="1114425" cy="114617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71" grpId="0" bldLvl="0" animBg="1"/>
      <p:bldP spid="72" grpId="0" bldLvl="0" animBg="1"/>
      <p:bldP spid="81" grpId="0"/>
      <p:bldP spid="112" grpId="0"/>
      <p:bldP spid="175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17314" y="1437748"/>
            <a:ext cx="9161314" cy="2375645"/>
          </a:xfrm>
          <a:prstGeom prst="rect">
            <a:avLst/>
          </a:prstGeom>
          <a:solidFill>
            <a:schemeClr val="tx1">
              <a:lumMod val="95000"/>
              <a:lumOff val="5000"/>
              <a:alpha val="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16" name="组合 15"/>
          <p:cNvGrpSpPr/>
          <p:nvPr/>
        </p:nvGrpSpPr>
        <p:grpSpPr>
          <a:xfrm>
            <a:off x="2047177" y="2118878"/>
            <a:ext cx="1005578" cy="906643"/>
            <a:chOff x="3720691" y="2824413"/>
            <a:chExt cx="1341120" cy="1209172"/>
          </a:xfrm>
        </p:grpSpPr>
        <p:sp>
          <p:nvSpPr>
            <p:cNvPr id="8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9" name="TextBox 7"/>
          <p:cNvSpPr>
            <a:spLocks noChangeArrowheads="1"/>
          </p:cNvSpPr>
          <p:nvPr/>
        </p:nvSpPr>
        <p:spPr bwMode="auto">
          <a:xfrm>
            <a:off x="3181481" y="2302241"/>
            <a:ext cx="4102914" cy="761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9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谢谢</a:t>
            </a:r>
          </a:p>
        </p:txBody>
      </p:sp>
      <p:sp>
        <p:nvSpPr>
          <p:cNvPr id="20" name="TextBox 7"/>
          <p:cNvSpPr>
            <a:spLocks noChangeArrowheads="1"/>
          </p:cNvSpPr>
          <p:nvPr/>
        </p:nvSpPr>
        <p:spPr bwMode="auto">
          <a:xfrm>
            <a:off x="3181481" y="2094980"/>
            <a:ext cx="3832954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500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anose="020B0604020202020204" pitchFamily="34" charset="-34"/>
                <a:sym typeface="微软雅黑" panose="020B0503020204020204" pitchFamily="34" charset="-122"/>
              </a:rPr>
              <a:t>THANK YOU.</a:t>
            </a:r>
            <a:endParaRPr lang="zh-CN" altLang="en-US" sz="1500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25" name="Freeform 5"/>
          <p:cNvSpPr/>
          <p:nvPr/>
        </p:nvSpPr>
        <p:spPr bwMode="auto">
          <a:xfrm rot="1855731">
            <a:off x="2119771" y="2177029"/>
            <a:ext cx="867861" cy="782476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/>
          </a:p>
        </p:txBody>
      </p:sp>
      <p:pic>
        <p:nvPicPr>
          <p:cNvPr id="14" name="图片 13" descr="001">
            <a:extLst>
              <a:ext uri="{FF2B5EF4-FFF2-40B4-BE49-F238E27FC236}">
                <a16:creationId xmlns:a16="http://schemas.microsoft.com/office/drawing/2014/main" id="{712E8710-8B6E-402B-AFCA-ED901E0A5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420" y="2116455"/>
            <a:ext cx="918845" cy="945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2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5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414620" y="142563"/>
            <a:ext cx="502789" cy="453321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952374" y="231626"/>
            <a:ext cx="1403790" cy="259671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en-US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蝉壳学院的成长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006366" y="501586"/>
            <a:ext cx="7291077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8427406" y="345603"/>
            <a:ext cx="193989" cy="174903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63" name="文本框 9"/>
          <p:cNvSpPr txBox="1"/>
          <p:nvPr/>
        </p:nvSpPr>
        <p:spPr>
          <a:xfrm>
            <a:off x="8027484" y="250547"/>
            <a:ext cx="323952" cy="259671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en-US" altLang="zh-CN" sz="1350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04</a:t>
            </a:r>
            <a:endParaRPr lang="zh-CN" altLang="en-US" sz="1350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283083" y="970176"/>
            <a:ext cx="502789" cy="453321"/>
            <a:chOff x="5424755" y="1340768"/>
            <a:chExt cx="670560" cy="604586"/>
          </a:xfrm>
        </p:grpSpPr>
        <p:grpSp>
          <p:nvGrpSpPr>
            <p:cNvPr id="19" name="组合 18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23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24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22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20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4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500" b="1" dirty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01</a:t>
              </a:r>
              <a:endParaRPr lang="zh-CN" altLang="en-US" sz="15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423781" y="1007657"/>
            <a:ext cx="502789" cy="453321"/>
            <a:chOff x="5424755" y="1340768"/>
            <a:chExt cx="670560" cy="604586"/>
          </a:xfrm>
        </p:grpSpPr>
        <p:grpSp>
          <p:nvGrpSpPr>
            <p:cNvPr id="26" name="组合 25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0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31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29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27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4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500" b="1" dirty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02</a:t>
              </a:r>
              <a:endParaRPr lang="zh-CN" altLang="en-US" sz="15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267349" y="2048862"/>
            <a:ext cx="502789" cy="453321"/>
            <a:chOff x="5424755" y="1340768"/>
            <a:chExt cx="670560" cy="604586"/>
          </a:xfrm>
        </p:grpSpPr>
        <p:grpSp>
          <p:nvGrpSpPr>
            <p:cNvPr id="33" name="组合 32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35" name="组合 34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7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38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36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34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4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500" b="1" dirty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03</a:t>
              </a:r>
              <a:endParaRPr lang="zh-CN" altLang="en-US" sz="15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456965" y="2042671"/>
            <a:ext cx="502789" cy="453321"/>
            <a:chOff x="5424755" y="1340768"/>
            <a:chExt cx="670560" cy="604586"/>
          </a:xfrm>
        </p:grpSpPr>
        <p:grpSp>
          <p:nvGrpSpPr>
            <p:cNvPr id="40" name="组合 39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42" name="组合 41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44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45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43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41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4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500" b="1" dirty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04</a:t>
              </a:r>
              <a:endParaRPr lang="zh-CN" altLang="en-US" sz="15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75" name="矩形 74"/>
          <p:cNvSpPr/>
          <p:nvPr/>
        </p:nvSpPr>
        <p:spPr>
          <a:xfrm>
            <a:off x="2011758" y="1001769"/>
            <a:ext cx="1325375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2018</a:t>
            </a:r>
            <a:r>
              <a:rPr lang="zh-CN" altLang="en-US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年</a:t>
            </a:r>
            <a:r>
              <a:rPr lang="en-US" altLang="zh-CN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</a:t>
            </a:r>
            <a:r>
              <a:rPr lang="zh-CN" altLang="en-US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月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050" kern="100" dirty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蝉壳学院成立</a:t>
            </a:r>
          </a:p>
        </p:txBody>
      </p:sp>
      <p:sp>
        <p:nvSpPr>
          <p:cNvPr id="76" name="矩形 75"/>
          <p:cNvSpPr/>
          <p:nvPr/>
        </p:nvSpPr>
        <p:spPr>
          <a:xfrm>
            <a:off x="5418474" y="910013"/>
            <a:ext cx="1457782" cy="687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2018</a:t>
            </a:r>
            <a:r>
              <a:rPr lang="zh-CN" altLang="en-US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年</a:t>
            </a:r>
            <a:r>
              <a:rPr lang="en-US" altLang="zh-CN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7</a:t>
            </a:r>
            <a:r>
              <a:rPr lang="zh-CN" altLang="en-US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月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050" kern="100" dirty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第一份课程上传腾讯课堂</a:t>
            </a:r>
          </a:p>
        </p:txBody>
      </p:sp>
      <p:pic>
        <p:nvPicPr>
          <p:cNvPr id="2" name="图片 1" descr="0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35" y="179070"/>
            <a:ext cx="388620" cy="400050"/>
          </a:xfrm>
          <a:prstGeom prst="rect">
            <a:avLst/>
          </a:prstGeom>
        </p:spPr>
      </p:pic>
      <p:sp>
        <p:nvSpPr>
          <p:cNvPr id="86" name="矩形 85">
            <a:extLst>
              <a:ext uri="{FF2B5EF4-FFF2-40B4-BE49-F238E27FC236}">
                <a16:creationId xmlns:a16="http://schemas.microsoft.com/office/drawing/2014/main" id="{A1ED718F-147F-48AA-8996-53570F3E6EDD}"/>
              </a:ext>
            </a:extLst>
          </p:cNvPr>
          <p:cNvSpPr/>
          <p:nvPr/>
        </p:nvSpPr>
        <p:spPr>
          <a:xfrm>
            <a:off x="1995261" y="2045965"/>
            <a:ext cx="1325375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2018</a:t>
            </a:r>
            <a:r>
              <a:rPr lang="zh-CN" altLang="en-US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年</a:t>
            </a:r>
            <a:r>
              <a:rPr lang="en-US" altLang="zh-CN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9</a:t>
            </a:r>
            <a:r>
              <a:rPr lang="zh-CN" altLang="en-US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月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050" kern="100" dirty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第一期付费用户</a:t>
            </a: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3B1379BB-BE0E-4925-83B7-E6E7B87C937E}"/>
              </a:ext>
            </a:extLst>
          </p:cNvPr>
          <p:cNvSpPr/>
          <p:nvPr/>
        </p:nvSpPr>
        <p:spPr>
          <a:xfrm>
            <a:off x="5484677" y="2002061"/>
            <a:ext cx="1325375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2018</a:t>
            </a:r>
            <a:r>
              <a:rPr lang="zh-CN" altLang="en-US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年</a:t>
            </a:r>
            <a:r>
              <a:rPr lang="en-US" altLang="zh-CN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11</a:t>
            </a:r>
            <a:r>
              <a:rPr lang="zh-CN" altLang="en-US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月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050" kern="100" dirty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全力录制付费课</a:t>
            </a:r>
          </a:p>
        </p:txBody>
      </p: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6E6A18D5-D10A-41E9-8A75-5D5B8B6A2863}"/>
              </a:ext>
            </a:extLst>
          </p:cNvPr>
          <p:cNvGrpSpPr/>
          <p:nvPr/>
        </p:nvGrpSpPr>
        <p:grpSpPr>
          <a:xfrm>
            <a:off x="1266242" y="3193481"/>
            <a:ext cx="502789" cy="453321"/>
            <a:chOff x="5424755" y="1340768"/>
            <a:chExt cx="670560" cy="604586"/>
          </a:xfrm>
        </p:grpSpPr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57813057-4B12-4898-9F77-57C248FD869E}"/>
                </a:ext>
              </a:extLst>
            </p:cNvPr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631EB96A-5A5B-405D-BD42-1E471AC348AE}"/>
                  </a:ext>
                </a:extLst>
              </p:cNvPr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93" name="Freeform 5">
                  <a:extLst>
                    <a:ext uri="{FF2B5EF4-FFF2-40B4-BE49-F238E27FC236}">
                      <a16:creationId xmlns:a16="http://schemas.microsoft.com/office/drawing/2014/main" id="{52F7E0EA-F1A7-420B-9833-32594538D51C}"/>
                    </a:ext>
                  </a:extLst>
                </p:cNvPr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94" name="Freeform 5">
                  <a:extLst>
                    <a:ext uri="{FF2B5EF4-FFF2-40B4-BE49-F238E27FC236}">
                      <a16:creationId xmlns:a16="http://schemas.microsoft.com/office/drawing/2014/main" id="{D5B58EF0-9C39-496B-9147-F9178CBCA58E}"/>
                    </a:ext>
                  </a:extLst>
                </p:cNvPr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68562" tIns="34281" rIns="68562" bIns="34281" numCol="1" anchor="t" anchorCtr="0" compatLnSpc="1"/>
                <a:lstStyle/>
                <a:p>
                  <a:endParaRPr lang="zh-CN" altLang="en-US" sz="1350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id="{B6C0889D-F183-4BF8-A4A6-4683865C1E34}"/>
                  </a:ext>
                </a:extLst>
              </p:cNvPr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90" name="TextBox 7">
              <a:extLst>
                <a:ext uri="{FF2B5EF4-FFF2-40B4-BE49-F238E27FC236}">
                  <a16:creationId xmlns:a16="http://schemas.microsoft.com/office/drawing/2014/main" id="{C70DCCB9-CA92-42CD-A796-D0C6F959E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003" y="1484784"/>
              <a:ext cx="576063" cy="307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500" b="1" dirty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05</a:t>
              </a:r>
              <a:endParaRPr lang="zh-CN" altLang="en-US" sz="15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95" name="矩形 94">
            <a:extLst>
              <a:ext uri="{FF2B5EF4-FFF2-40B4-BE49-F238E27FC236}">
                <a16:creationId xmlns:a16="http://schemas.microsoft.com/office/drawing/2014/main" id="{0395A7DE-B92F-41F3-BE04-9B02A1C99FE9}"/>
              </a:ext>
            </a:extLst>
          </p:cNvPr>
          <p:cNvSpPr/>
          <p:nvPr/>
        </p:nvSpPr>
        <p:spPr>
          <a:xfrm>
            <a:off x="2008114" y="3044398"/>
            <a:ext cx="1325375" cy="751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2019</a:t>
            </a:r>
            <a:r>
              <a:rPr lang="zh-CN" altLang="en-US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年</a:t>
            </a:r>
            <a:r>
              <a:rPr lang="en-US" altLang="zh-CN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CN" altLang="en-US" sz="135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月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zh-CN" sz="1050" kern="100" dirty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</a:t>
            </a:r>
            <a:r>
              <a:rPr lang="zh-CN" altLang="en-US" sz="1050" kern="100" dirty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万入门课学员</a:t>
            </a:r>
            <a:endParaRPr lang="en-US" altLang="zh-CN" sz="1050" kern="100" dirty="0">
              <a:solidFill>
                <a:schemeClr val="bg1">
                  <a:lumMod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050" kern="100" dirty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第四期付费用户</a:t>
            </a: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D114F3E4-B23A-40C9-83C9-262B0F660278}"/>
              </a:ext>
            </a:extLst>
          </p:cNvPr>
          <p:cNvSpPr/>
          <p:nvPr/>
        </p:nvSpPr>
        <p:spPr>
          <a:xfrm>
            <a:off x="4359068" y="3228380"/>
            <a:ext cx="1509076" cy="377002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20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用心做教育</a:t>
            </a:r>
            <a:endParaRPr lang="en-US" altLang="zh-CN" sz="200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1987FA81-BCC8-4826-88C8-4C9D500C5394}"/>
              </a:ext>
            </a:extLst>
          </p:cNvPr>
          <p:cNvSpPr/>
          <p:nvPr/>
        </p:nvSpPr>
        <p:spPr>
          <a:xfrm>
            <a:off x="3456164" y="4428569"/>
            <a:ext cx="1234608" cy="377002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20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蝉蜕壳变</a:t>
            </a:r>
            <a:endParaRPr lang="en-US" altLang="zh-CN" sz="200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88428162-2517-49C8-94BC-A997ADED6CD1}"/>
              </a:ext>
            </a:extLst>
          </p:cNvPr>
          <p:cNvSpPr/>
          <p:nvPr/>
        </p:nvSpPr>
        <p:spPr>
          <a:xfrm>
            <a:off x="3779912" y="3837461"/>
            <a:ext cx="3625228" cy="346224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这就是我们蝉壳，简单而又真实</a:t>
            </a:r>
            <a:endParaRPr lang="en-US" altLang="zh-CN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0F1D384E-9EBD-4A6B-BCB7-2BF320640D40}"/>
              </a:ext>
            </a:extLst>
          </p:cNvPr>
          <p:cNvSpPr/>
          <p:nvPr/>
        </p:nvSpPr>
        <p:spPr>
          <a:xfrm>
            <a:off x="1799792" y="4443958"/>
            <a:ext cx="1325375" cy="346224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名字的寓意</a:t>
            </a:r>
            <a:endParaRPr lang="en-US" altLang="zh-CN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250"/>
                            </p:stCondLst>
                            <p:childTnLst>
                              <p:par>
                                <p:cTn id="6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4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4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4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4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6" grpId="0"/>
      <p:bldP spid="86" grpId="0"/>
      <p:bldP spid="87" grpId="0"/>
      <p:bldP spid="95" grpId="0"/>
      <p:bldP spid="96" grpId="0"/>
      <p:bldP spid="97" grpId="0"/>
      <p:bldP spid="98" grpId="0"/>
      <p:bldP spid="9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414620" y="142563"/>
            <a:ext cx="502789" cy="453321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952374" y="231626"/>
            <a:ext cx="1963442" cy="259671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en-US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为了梦想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006366" y="501586"/>
            <a:ext cx="7291077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8427406" y="345603"/>
            <a:ext cx="193989" cy="174903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63" name="文本框 9"/>
          <p:cNvSpPr txBox="1"/>
          <p:nvPr/>
        </p:nvSpPr>
        <p:spPr>
          <a:xfrm>
            <a:off x="8027484" y="250547"/>
            <a:ext cx="323952" cy="259671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en-US" altLang="zh-CN" sz="1350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05</a:t>
            </a:r>
            <a:endParaRPr lang="zh-CN" altLang="en-US" sz="1350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2" name="图片 1" descr="0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35" y="179070"/>
            <a:ext cx="388620" cy="40005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16130598-ACC7-4387-9D52-B1CEBD5A8AC3}"/>
              </a:ext>
            </a:extLst>
          </p:cNvPr>
          <p:cNvSpPr/>
          <p:nvPr/>
        </p:nvSpPr>
        <p:spPr>
          <a:xfrm>
            <a:off x="5668747" y="2585430"/>
            <a:ext cx="2852362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要毕业了找份工作？</a:t>
            </a:r>
            <a:endParaRPr lang="en-US" altLang="zh-CN" sz="160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97ADC3F-A2EF-4276-9443-B05B070647EE}"/>
              </a:ext>
            </a:extLst>
          </p:cNvPr>
          <p:cNvSpPr/>
          <p:nvPr/>
        </p:nvSpPr>
        <p:spPr>
          <a:xfrm>
            <a:off x="1835696" y="1995686"/>
            <a:ext cx="1080120" cy="43855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24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endParaRPr lang="en-US" altLang="zh-CN" sz="240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297D063-7CC3-47DC-A1D2-06D6592DBD12}"/>
              </a:ext>
            </a:extLst>
          </p:cNvPr>
          <p:cNvSpPr/>
          <p:nvPr/>
        </p:nvSpPr>
        <p:spPr>
          <a:xfrm>
            <a:off x="6300192" y="1995686"/>
            <a:ext cx="1080120" cy="43855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24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你们</a:t>
            </a:r>
            <a:endParaRPr lang="en-US" altLang="zh-CN" sz="240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8D53A6D-7628-4DDE-B294-9882871EA647}"/>
              </a:ext>
            </a:extLst>
          </p:cNvPr>
          <p:cNvSpPr/>
          <p:nvPr/>
        </p:nvSpPr>
        <p:spPr>
          <a:xfrm>
            <a:off x="3256208" y="843558"/>
            <a:ext cx="2848004" cy="43855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24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你的梦想是什么？</a:t>
            </a:r>
            <a:endParaRPr lang="en-US" altLang="zh-CN" sz="240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E81DABA-EF0E-46F2-B9FD-1B56C2CB9A0D}"/>
              </a:ext>
            </a:extLst>
          </p:cNvPr>
          <p:cNvSpPr/>
          <p:nvPr/>
        </p:nvSpPr>
        <p:spPr>
          <a:xfrm>
            <a:off x="5680078" y="2994174"/>
            <a:ext cx="2852362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现工作没前景换一个？</a:t>
            </a:r>
            <a:endParaRPr lang="en-US" altLang="zh-CN" sz="160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C5CE1CF-88CA-4235-A872-80C797AA9171}"/>
              </a:ext>
            </a:extLst>
          </p:cNvPr>
          <p:cNvSpPr/>
          <p:nvPr/>
        </p:nvSpPr>
        <p:spPr>
          <a:xfrm>
            <a:off x="1572126" y="2613937"/>
            <a:ext cx="1631721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正确学会编程</a:t>
            </a:r>
            <a:endParaRPr lang="en-US" altLang="zh-CN" sz="160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BC9B476-EC0E-44DE-901B-D3145186528C}"/>
              </a:ext>
            </a:extLst>
          </p:cNvPr>
          <p:cNvSpPr/>
          <p:nvPr/>
        </p:nvSpPr>
        <p:spPr>
          <a:xfrm>
            <a:off x="1572127" y="2976383"/>
            <a:ext cx="1631721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打造匠心精神</a:t>
            </a:r>
            <a:endParaRPr lang="en-US" altLang="zh-CN" sz="160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159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0" grpId="0"/>
      <p:bldP spid="21" grpId="0"/>
      <p:bldP spid="26" grpId="0"/>
      <p:bldP spid="28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414620" y="142563"/>
            <a:ext cx="502789" cy="453321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952374" y="231626"/>
            <a:ext cx="1963442" cy="259671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en-US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蝉壳学院</a:t>
            </a:r>
            <a:r>
              <a:rPr lang="en-US" altLang="zh-CN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如何蜕变？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006366" y="501586"/>
            <a:ext cx="7291077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8427406" y="345603"/>
            <a:ext cx="193989" cy="174903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63" name="文本框 9"/>
          <p:cNvSpPr txBox="1"/>
          <p:nvPr/>
        </p:nvSpPr>
        <p:spPr>
          <a:xfrm>
            <a:off x="8027484" y="250547"/>
            <a:ext cx="323952" cy="259671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en-US" altLang="zh-CN" sz="1350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06</a:t>
            </a:r>
            <a:endParaRPr lang="zh-CN" altLang="en-US" sz="1350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2" name="图片 1" descr="0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35" y="179070"/>
            <a:ext cx="388620" cy="40005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697ADC3F-A2EF-4276-9443-B05B070647EE}"/>
              </a:ext>
            </a:extLst>
          </p:cNvPr>
          <p:cNvSpPr/>
          <p:nvPr/>
        </p:nvSpPr>
        <p:spPr>
          <a:xfrm>
            <a:off x="3023828" y="3651870"/>
            <a:ext cx="3096344" cy="43855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24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你准备好蜕变了吗？</a:t>
            </a:r>
            <a:endParaRPr lang="en-US" altLang="zh-CN" sz="240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7D953F3-C2C0-4649-820B-407C22599A71}"/>
              </a:ext>
            </a:extLst>
          </p:cNvPr>
          <p:cNvSpPr/>
          <p:nvPr/>
        </p:nvSpPr>
        <p:spPr>
          <a:xfrm>
            <a:off x="1712391" y="3698036"/>
            <a:ext cx="1197745" cy="346224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所以：</a:t>
            </a:r>
            <a:endParaRPr lang="en-US" altLang="zh-CN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60CEB62-78B1-454F-B1E2-6B7101896325}"/>
              </a:ext>
            </a:extLst>
          </p:cNvPr>
          <p:cNvSpPr/>
          <p:nvPr/>
        </p:nvSpPr>
        <p:spPr>
          <a:xfrm>
            <a:off x="1723970" y="1076169"/>
            <a:ext cx="3096344" cy="377002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20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知识改变命运</a:t>
            </a:r>
            <a:endParaRPr lang="en-US" altLang="zh-CN" sz="200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009321D-885E-474A-AAD0-1A9113061EAD}"/>
              </a:ext>
            </a:extLst>
          </p:cNvPr>
          <p:cNvSpPr/>
          <p:nvPr/>
        </p:nvSpPr>
        <p:spPr>
          <a:xfrm>
            <a:off x="3419872" y="1691799"/>
            <a:ext cx="2052228" cy="377002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20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技术改变生活</a:t>
            </a:r>
            <a:endParaRPr lang="en-US" altLang="zh-CN" sz="200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34CD847-6C2E-4C61-A104-B6BCC0AF7A4D}"/>
              </a:ext>
            </a:extLst>
          </p:cNvPr>
          <p:cNvSpPr/>
          <p:nvPr/>
        </p:nvSpPr>
        <p:spPr>
          <a:xfrm>
            <a:off x="5472100" y="2194748"/>
            <a:ext cx="2052228" cy="377002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20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梦想成就未来</a:t>
            </a:r>
            <a:endParaRPr lang="en-US" altLang="zh-CN" sz="200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318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16" grpId="0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414620" y="142563"/>
            <a:ext cx="502789" cy="453321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952374" y="231626"/>
            <a:ext cx="1963442" cy="259671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en-US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实现梦想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006366" y="501586"/>
            <a:ext cx="7291077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8427406" y="345603"/>
            <a:ext cx="193989" cy="174903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63" name="文本框 9"/>
          <p:cNvSpPr txBox="1"/>
          <p:nvPr/>
        </p:nvSpPr>
        <p:spPr>
          <a:xfrm>
            <a:off x="8027484" y="250547"/>
            <a:ext cx="323952" cy="259671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en-US" altLang="zh-CN" sz="1350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07</a:t>
            </a:r>
            <a:endParaRPr lang="zh-CN" altLang="en-US" sz="1350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2" name="图片 1" descr="0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35" y="179070"/>
            <a:ext cx="388620" cy="40005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A66ECA01-3C58-41C0-9C6A-4DFC4375B696}"/>
              </a:ext>
            </a:extLst>
          </p:cNvPr>
          <p:cNvSpPr/>
          <p:nvPr/>
        </p:nvSpPr>
        <p:spPr>
          <a:xfrm>
            <a:off x="3345617" y="2498139"/>
            <a:ext cx="774960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</a:t>
            </a:r>
            <a:endParaRPr lang="en-US" altLang="zh-CN" sz="160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02EC80F-2D10-4EDD-9A47-767D5D9E7F79}"/>
              </a:ext>
            </a:extLst>
          </p:cNvPr>
          <p:cNvSpPr/>
          <p:nvPr/>
        </p:nvSpPr>
        <p:spPr>
          <a:xfrm>
            <a:off x="5232742" y="2958352"/>
            <a:ext cx="1080120" cy="43855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24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人脉</a:t>
            </a:r>
            <a:endParaRPr lang="en-US" altLang="zh-CN" sz="240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5EB00F4-5F21-46CA-B06C-670FFD721CC1}"/>
              </a:ext>
            </a:extLst>
          </p:cNvPr>
          <p:cNvSpPr/>
          <p:nvPr/>
        </p:nvSpPr>
        <p:spPr>
          <a:xfrm>
            <a:off x="2550119" y="1012269"/>
            <a:ext cx="3332016" cy="43855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24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蝉壳能给你带来什么？</a:t>
            </a:r>
            <a:endParaRPr lang="en-US" altLang="zh-CN" sz="240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986CCF0-DE66-4956-A58D-89A031EAE1A4}"/>
              </a:ext>
            </a:extLst>
          </p:cNvPr>
          <p:cNvSpPr/>
          <p:nvPr/>
        </p:nvSpPr>
        <p:spPr>
          <a:xfrm>
            <a:off x="2267744" y="2822175"/>
            <a:ext cx="1080120" cy="43855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24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技能</a:t>
            </a:r>
            <a:endParaRPr lang="en-US" altLang="zh-CN" sz="240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D99635B-D576-4878-BB8A-3A63949D1A5C}"/>
              </a:ext>
            </a:extLst>
          </p:cNvPr>
          <p:cNvSpPr/>
          <p:nvPr/>
        </p:nvSpPr>
        <p:spPr>
          <a:xfrm>
            <a:off x="3676067" y="3861385"/>
            <a:ext cx="1080120" cy="43855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24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友情</a:t>
            </a:r>
            <a:endParaRPr lang="en-US" altLang="zh-CN" sz="240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23999D1-A199-424B-BF7C-496B6E7041B0}"/>
              </a:ext>
            </a:extLst>
          </p:cNvPr>
          <p:cNvSpPr/>
          <p:nvPr/>
        </p:nvSpPr>
        <p:spPr>
          <a:xfrm>
            <a:off x="3345617" y="2881002"/>
            <a:ext cx="774960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endParaRPr lang="en-US" altLang="zh-CN" sz="160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7A732B4-2C84-4F97-BA55-ECCC86713670}"/>
              </a:ext>
            </a:extLst>
          </p:cNvPr>
          <p:cNvSpPr/>
          <p:nvPr/>
        </p:nvSpPr>
        <p:spPr>
          <a:xfrm>
            <a:off x="3341049" y="3281959"/>
            <a:ext cx="774960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160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AB186AE-451B-4DBE-9EAA-06D49B2BEB22}"/>
              </a:ext>
            </a:extLst>
          </p:cNvPr>
          <p:cNvSpPr/>
          <p:nvPr/>
        </p:nvSpPr>
        <p:spPr>
          <a:xfrm>
            <a:off x="6139318" y="2454405"/>
            <a:ext cx="1890684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六度分割理论</a:t>
            </a:r>
            <a:endParaRPr lang="en-US" altLang="zh-CN" sz="160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6E5EBAA-0801-4382-ABEF-061DE658A85F}"/>
              </a:ext>
            </a:extLst>
          </p:cNvPr>
          <p:cNvSpPr/>
          <p:nvPr/>
        </p:nvSpPr>
        <p:spPr>
          <a:xfrm>
            <a:off x="6155132" y="3255740"/>
            <a:ext cx="1675560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我们都是关键点</a:t>
            </a:r>
            <a:endParaRPr lang="en-US" altLang="zh-CN" sz="160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DFE8222-BF7E-4599-934D-750098400B4D}"/>
              </a:ext>
            </a:extLst>
          </p:cNvPr>
          <p:cNvSpPr/>
          <p:nvPr/>
        </p:nvSpPr>
        <p:spPr>
          <a:xfrm>
            <a:off x="4756186" y="3922939"/>
            <a:ext cx="2100694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是否还记得同窗你的</a:t>
            </a:r>
            <a:endParaRPr lang="en-US" altLang="zh-CN" sz="160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0730878-A34F-4334-82DB-3E9342981A7B}"/>
              </a:ext>
            </a:extLst>
          </p:cNvPr>
          <p:cNvSpPr/>
          <p:nvPr/>
        </p:nvSpPr>
        <p:spPr>
          <a:xfrm>
            <a:off x="6090668" y="747390"/>
            <a:ext cx="1217636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没有包分配</a:t>
            </a:r>
            <a:endParaRPr lang="en-US" altLang="zh-CN" sz="160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897A728-DC4F-41BD-A83F-B799547CA47E}"/>
              </a:ext>
            </a:extLst>
          </p:cNvPr>
          <p:cNvSpPr/>
          <p:nvPr/>
        </p:nvSpPr>
        <p:spPr>
          <a:xfrm>
            <a:off x="6090668" y="1373444"/>
            <a:ext cx="1217636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只有能学会</a:t>
            </a:r>
            <a:endParaRPr lang="en-US" altLang="zh-CN" sz="160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D32D024-3225-4380-A7EC-2A75082D5E44}"/>
              </a:ext>
            </a:extLst>
          </p:cNvPr>
          <p:cNvSpPr/>
          <p:nvPr/>
        </p:nvSpPr>
        <p:spPr>
          <a:xfrm>
            <a:off x="6139318" y="2849300"/>
            <a:ext cx="2825169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一个人的力量是有限的</a:t>
            </a:r>
            <a:endParaRPr lang="en-US" altLang="zh-CN" sz="160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9959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4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6" grpId="0"/>
      <p:bldP spid="27" grpId="0"/>
      <p:bldP spid="28" grpId="0"/>
      <p:bldP spid="30" grpId="0"/>
      <p:bldP spid="31" grpId="0"/>
      <p:bldP spid="32" grpId="0"/>
      <p:bldP spid="33" grpId="0"/>
      <p:bldP spid="34" grpId="0"/>
      <p:bldP spid="35" grpId="0"/>
      <p:bldP spid="25" grpId="0"/>
      <p:bldP spid="29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414620" y="142563"/>
            <a:ext cx="502789" cy="453321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952374" y="231626"/>
            <a:ext cx="1963442" cy="259671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en-US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我们的理念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006366" y="501586"/>
            <a:ext cx="7291077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8427406" y="345603"/>
            <a:ext cx="193989" cy="174903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63" name="文本框 9"/>
          <p:cNvSpPr txBox="1"/>
          <p:nvPr/>
        </p:nvSpPr>
        <p:spPr>
          <a:xfrm>
            <a:off x="8027484" y="250547"/>
            <a:ext cx="323952" cy="259671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en-US" altLang="zh-CN" sz="1350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09</a:t>
            </a:r>
            <a:endParaRPr lang="zh-CN" altLang="en-US" sz="1350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2" name="图片 1" descr="0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35" y="179070"/>
            <a:ext cx="388620" cy="40005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1D676399-D6E8-4F36-A70B-EF93D4256D9A}"/>
              </a:ext>
            </a:extLst>
          </p:cNvPr>
          <p:cNvSpPr/>
          <p:nvPr/>
        </p:nvSpPr>
        <p:spPr>
          <a:xfrm>
            <a:off x="4860032" y="2968043"/>
            <a:ext cx="2088232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6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今天你以蝉壳为荣</a:t>
            </a:r>
            <a:endParaRPr lang="en-US" altLang="zh-CN" sz="160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CC6D3CD-D7A6-442E-B550-A516832CB66D}"/>
              </a:ext>
            </a:extLst>
          </p:cNvPr>
          <p:cNvSpPr/>
          <p:nvPr/>
        </p:nvSpPr>
        <p:spPr>
          <a:xfrm>
            <a:off x="4860032" y="3595347"/>
            <a:ext cx="2088232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6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明天蝉壳以你为荣</a:t>
            </a:r>
            <a:endParaRPr lang="en-US" altLang="zh-CN" sz="160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6130598-ACC7-4387-9D52-B1CEBD5A8AC3}"/>
              </a:ext>
            </a:extLst>
          </p:cNvPr>
          <p:cNvSpPr/>
          <p:nvPr/>
        </p:nvSpPr>
        <p:spPr>
          <a:xfrm>
            <a:off x="4499992" y="1860010"/>
            <a:ext cx="2852362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追求卓越，超越自我</a:t>
            </a:r>
            <a:endParaRPr lang="en-US" altLang="zh-CN" sz="160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CD6BD1D-1222-4B26-820E-A51517EC81EE}"/>
              </a:ext>
            </a:extLst>
          </p:cNvPr>
          <p:cNvSpPr/>
          <p:nvPr/>
        </p:nvSpPr>
        <p:spPr>
          <a:xfrm>
            <a:off x="1091424" y="1034837"/>
            <a:ext cx="659688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愿景：</a:t>
            </a:r>
            <a:endParaRPr lang="en-US" altLang="zh-CN" sz="160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E4F4091-907E-4A2C-ABCA-9D2054DCBA26}"/>
              </a:ext>
            </a:extLst>
          </p:cNvPr>
          <p:cNvSpPr/>
          <p:nvPr/>
        </p:nvSpPr>
        <p:spPr>
          <a:xfrm>
            <a:off x="1934095" y="1034837"/>
            <a:ext cx="2191279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蜕变，只为做实力派</a:t>
            </a:r>
            <a:endParaRPr lang="en-US" altLang="zh-CN" sz="160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B535849-A030-4DB2-A067-9D76493995F0}"/>
              </a:ext>
            </a:extLst>
          </p:cNvPr>
          <p:cNvSpPr/>
          <p:nvPr/>
        </p:nvSpPr>
        <p:spPr>
          <a:xfrm>
            <a:off x="3563888" y="1851669"/>
            <a:ext cx="659688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过程：</a:t>
            </a:r>
            <a:endParaRPr lang="en-US" altLang="zh-CN" sz="160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EC627D3-D0E3-491D-85FB-B1C834BF1F5D}"/>
              </a:ext>
            </a:extLst>
          </p:cNvPr>
          <p:cNvSpPr/>
          <p:nvPr/>
        </p:nvSpPr>
        <p:spPr>
          <a:xfrm>
            <a:off x="1421268" y="2968042"/>
            <a:ext cx="2088232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6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饮水思源</a:t>
            </a:r>
            <a:endParaRPr lang="en-US" altLang="zh-CN" sz="160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C04E6D6-99EF-4DD0-B7ED-E3969183ABFA}"/>
              </a:ext>
            </a:extLst>
          </p:cNvPr>
          <p:cNvSpPr/>
          <p:nvPr/>
        </p:nvSpPr>
        <p:spPr>
          <a:xfrm>
            <a:off x="1421268" y="3595346"/>
            <a:ext cx="2088232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6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爱国荣校</a:t>
            </a:r>
            <a:endParaRPr lang="en-US" altLang="zh-CN" sz="160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92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4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5" grpId="0"/>
      <p:bldP spid="16" grpId="0"/>
      <p:bldP spid="24" grpId="0"/>
      <p:bldP spid="25" grpId="0"/>
      <p:bldP spid="26" grpId="0"/>
      <p:bldP spid="27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414620" y="142563"/>
            <a:ext cx="502789" cy="453321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952374" y="231626"/>
            <a:ext cx="1963442" cy="259671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zh-CN" altLang="en-US" sz="135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欢迎欢迎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006366" y="501586"/>
            <a:ext cx="7291077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8427406" y="345603"/>
            <a:ext cx="193989" cy="174903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35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63" name="文本框 9"/>
          <p:cNvSpPr txBox="1"/>
          <p:nvPr/>
        </p:nvSpPr>
        <p:spPr>
          <a:xfrm>
            <a:off x="8027484" y="250547"/>
            <a:ext cx="323952" cy="259671"/>
          </a:xfrm>
          <a:prstGeom prst="rect">
            <a:avLst/>
          </a:prstGeom>
          <a:noFill/>
        </p:spPr>
        <p:txBody>
          <a:bodyPr wrap="square" lIns="51421" tIns="25710" rIns="51421" bIns="25710" rtlCol="0">
            <a:spAutoFit/>
          </a:bodyPr>
          <a:lstStyle/>
          <a:p>
            <a:pPr marL="0" lvl="1"/>
            <a:r>
              <a:rPr lang="en-US" altLang="zh-CN" sz="1350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08</a:t>
            </a:r>
            <a:endParaRPr lang="zh-CN" altLang="en-US" sz="1350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2" name="图片 1" descr="0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35" y="179070"/>
            <a:ext cx="388620" cy="40005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16130598-ACC7-4387-9D52-B1CEBD5A8AC3}"/>
              </a:ext>
            </a:extLst>
          </p:cNvPr>
          <p:cNvSpPr/>
          <p:nvPr/>
        </p:nvSpPr>
        <p:spPr>
          <a:xfrm>
            <a:off x="5337098" y="2084535"/>
            <a:ext cx="2852362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三分天注定，七分靠打拼</a:t>
            </a:r>
            <a:endParaRPr lang="en-US" altLang="zh-CN" sz="160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BA062FA-0147-4167-8CF4-F5161D51BB42}"/>
              </a:ext>
            </a:extLst>
          </p:cNvPr>
          <p:cNvSpPr/>
          <p:nvPr/>
        </p:nvSpPr>
        <p:spPr>
          <a:xfrm>
            <a:off x="5411869" y="3162484"/>
            <a:ext cx="2852362" cy="31544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最好的投资，就是投资自己</a:t>
            </a:r>
            <a:endParaRPr lang="en-US" altLang="zh-CN" sz="160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9896F45-1F44-4E38-931D-57ACED087438}"/>
              </a:ext>
            </a:extLst>
          </p:cNvPr>
          <p:cNvSpPr/>
          <p:nvPr/>
        </p:nvSpPr>
        <p:spPr>
          <a:xfrm>
            <a:off x="1691680" y="2399343"/>
            <a:ext cx="2619279" cy="807889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来到蝉壳学院，</a:t>
            </a:r>
            <a:endParaRPr lang="en-US" altLang="zh-CN" sz="160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  <a:p>
            <a:r>
              <a:rPr lang="zh-CN" altLang="en-US" sz="16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是你做出的最正确的选择</a:t>
            </a:r>
            <a:endParaRPr lang="en-US" altLang="zh-CN" sz="160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97ADC3F-A2EF-4276-9443-B05B070647EE}"/>
              </a:ext>
            </a:extLst>
          </p:cNvPr>
          <p:cNvSpPr/>
          <p:nvPr/>
        </p:nvSpPr>
        <p:spPr>
          <a:xfrm>
            <a:off x="2627784" y="1001617"/>
            <a:ext cx="4608513" cy="438557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24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蝉壳学院，黄埔四期开班啦！！</a:t>
            </a:r>
            <a:endParaRPr lang="en-US" altLang="zh-CN" sz="240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268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17939</TotalTime>
  <Words>1107</Words>
  <Application>Microsoft Office PowerPoint</Application>
  <PresentationFormat>全屏显示(16:9)</PresentationFormat>
  <Paragraphs>305</Paragraphs>
  <Slides>30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7" baseType="lpstr">
      <vt:lpstr>Hiragino Sans GB</vt:lpstr>
      <vt:lpstr>Impact MT Std</vt:lpstr>
      <vt:lpstr>方正兰亭黑简体</vt:lpstr>
      <vt:lpstr>微软雅黑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http://www.deepbbs.org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深度联盟http://www.deepbbs.org</dc:creator>
  <cp:lastModifiedBy>c c</cp:lastModifiedBy>
  <cp:revision>703</cp:revision>
  <dcterms:created xsi:type="dcterms:W3CDTF">2015-11-26T04:19:00Z</dcterms:created>
  <dcterms:modified xsi:type="dcterms:W3CDTF">2019-01-15T13:21:39Z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2052-10.1.0.7245</vt:lpwstr>
  </property>
</Properties>
</file>